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(MS)" panose="020B0604020202020204" charset="0"/>
      <p:regular r:id="rId33"/>
    </p:embeddedFont>
    <p:embeddedFont>
      <p:font typeface="Calibri (MS)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h Rehana binti Ku Othman" userId="8d6abce4-d1a6-4791-9622-abfbb7da5af2" providerId="ADAL" clId="{14F5471C-4CCB-4E1C-802A-B2353BF6E00B}"/>
    <pc:docChg chg="modSld">
      <pc:chgData name="Madihah Rehana binti Ku Othman" userId="8d6abce4-d1a6-4791-9622-abfbb7da5af2" providerId="ADAL" clId="{14F5471C-4CCB-4E1C-802A-B2353BF6E00B}" dt="2023-07-13T08:16:29.350" v="19" actId="20577"/>
      <pc:docMkLst>
        <pc:docMk/>
      </pc:docMkLst>
      <pc:sldChg chg="modSp">
        <pc:chgData name="Madihah Rehana binti Ku Othman" userId="8d6abce4-d1a6-4791-9622-abfbb7da5af2" providerId="ADAL" clId="{14F5471C-4CCB-4E1C-802A-B2353BF6E00B}" dt="2023-07-13T08:16:22.037" v="18" actId="20577"/>
        <pc:sldMkLst>
          <pc:docMk/>
          <pc:sldMk cId="0" sldId="256"/>
        </pc:sldMkLst>
        <pc:spChg chg="mod">
          <ac:chgData name="Madihah Rehana binti Ku Othman" userId="8d6abce4-d1a6-4791-9622-abfbb7da5af2" providerId="ADAL" clId="{14F5471C-4CCB-4E1C-802A-B2353BF6E00B}" dt="2023-07-13T08:16:22.037" v="18" actId="20577"/>
          <ac:spMkLst>
            <pc:docMk/>
            <pc:sldMk cId="0" sldId="256"/>
            <ac:spMk id="17" creationId="{1523F8D2-17CA-4ABA-B016-195636B446BD}"/>
          </ac:spMkLst>
        </pc:spChg>
      </pc:sldChg>
      <pc:sldChg chg="modSp">
        <pc:chgData name="Madihah Rehana binti Ku Othman" userId="8d6abce4-d1a6-4791-9622-abfbb7da5af2" providerId="ADAL" clId="{14F5471C-4CCB-4E1C-802A-B2353BF6E00B}" dt="2023-07-13T08:16:01.755" v="2" actId="14100"/>
        <pc:sldMkLst>
          <pc:docMk/>
          <pc:sldMk cId="0" sldId="257"/>
        </pc:sldMkLst>
        <pc:grpChg chg="mod">
          <ac:chgData name="Madihah Rehana binti Ku Othman" userId="8d6abce4-d1a6-4791-9622-abfbb7da5af2" providerId="ADAL" clId="{14F5471C-4CCB-4E1C-802A-B2353BF6E00B}" dt="2023-07-13T08:16:01.755" v="2" actId="14100"/>
          <ac:grpSpMkLst>
            <pc:docMk/>
            <pc:sldMk cId="0" sldId="257"/>
            <ac:grpSpMk id="4" creationId="{00000000-0000-0000-0000-000000000000}"/>
          </ac:grpSpMkLst>
        </pc:grpChg>
        <pc:grpChg chg="mod">
          <ac:chgData name="Madihah Rehana binti Ku Othman" userId="8d6abce4-d1a6-4791-9622-abfbb7da5af2" providerId="ADAL" clId="{14F5471C-4CCB-4E1C-802A-B2353BF6E00B}" dt="2023-07-13T08:15:55.219" v="1" actId="14100"/>
          <ac:grpSpMkLst>
            <pc:docMk/>
            <pc:sldMk cId="0" sldId="257"/>
            <ac:grpSpMk id="11" creationId="{2DE6E445-6C0B-4777-A999-F206B7796F82}"/>
          </ac:grpSpMkLst>
        </pc:grpChg>
      </pc:sldChg>
      <pc:sldChg chg="modSp">
        <pc:chgData name="Madihah Rehana binti Ku Othman" userId="8d6abce4-d1a6-4791-9622-abfbb7da5af2" providerId="ADAL" clId="{14F5471C-4CCB-4E1C-802A-B2353BF6E00B}" dt="2023-07-13T08:16:29.350" v="19" actId="20577"/>
        <pc:sldMkLst>
          <pc:docMk/>
          <pc:sldMk cId="1092276225" sldId="269"/>
        </pc:sldMkLst>
        <pc:spChg chg="mod">
          <ac:chgData name="Madihah Rehana binti Ku Othman" userId="8d6abce4-d1a6-4791-9622-abfbb7da5af2" providerId="ADAL" clId="{14F5471C-4CCB-4E1C-802A-B2353BF6E00B}" dt="2023-07-13T08:16:29.350" v="19" actId="20577"/>
          <ac:spMkLst>
            <pc:docMk/>
            <pc:sldMk cId="1092276225" sldId="269"/>
            <ac:spMk id="17" creationId="{FDFDA444-BA30-4506-A741-4A4C048A51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4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3.svg"/><Relationship Id="rId7" Type="http://schemas.openxmlformats.org/officeDocument/2006/relationships/image" Target="../media/image9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68.svg"/><Relationship Id="rId5" Type="http://schemas.openxmlformats.org/officeDocument/2006/relationships/image" Target="../media/image31.svg"/><Relationship Id="rId10" Type="http://schemas.openxmlformats.org/officeDocument/2006/relationships/image" Target="../media/image67.png"/><Relationship Id="rId4" Type="http://schemas.openxmlformats.org/officeDocument/2006/relationships/image" Target="../media/image30.png"/><Relationship Id="rId9" Type="http://schemas.openxmlformats.org/officeDocument/2006/relationships/image" Target="../media/image10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23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112.svg"/><Relationship Id="rId2" Type="http://schemas.openxmlformats.org/officeDocument/2006/relationships/image" Target="../media/image22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31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4.svg"/><Relationship Id="rId4" Type="http://schemas.openxmlformats.org/officeDocument/2006/relationships/image" Target="../media/image30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sv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svg"/><Relationship Id="rId10" Type="http://schemas.openxmlformats.org/officeDocument/2006/relationships/image" Target="../media/image125.sv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7.svg"/><Relationship Id="rId7" Type="http://schemas.openxmlformats.org/officeDocument/2006/relationships/image" Target="../media/image79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134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27.svg"/><Relationship Id="rId7" Type="http://schemas.openxmlformats.org/officeDocument/2006/relationships/image" Target="../media/image13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7.svg"/><Relationship Id="rId7" Type="http://schemas.openxmlformats.org/officeDocument/2006/relationships/image" Target="../media/image143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Relationship Id="rId9" Type="http://schemas.openxmlformats.org/officeDocument/2006/relationships/image" Target="../media/image14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27.svg"/><Relationship Id="rId7" Type="http://schemas.openxmlformats.org/officeDocument/2006/relationships/image" Target="../media/image102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Relationship Id="rId9" Type="http://schemas.openxmlformats.org/officeDocument/2006/relationships/image" Target="../media/image10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4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svg"/><Relationship Id="rId3" Type="http://schemas.openxmlformats.org/officeDocument/2006/relationships/image" Target="../media/image23.svg"/><Relationship Id="rId21" Type="http://schemas.openxmlformats.org/officeDocument/2006/relationships/image" Target="../media/image41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23.svg"/><Relationship Id="rId21" Type="http://schemas.openxmlformats.org/officeDocument/2006/relationships/image" Target="../media/image50.svg"/><Relationship Id="rId7" Type="http://schemas.openxmlformats.org/officeDocument/2006/relationships/image" Target="../media/image33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2" Type="http://schemas.openxmlformats.org/officeDocument/2006/relationships/image" Target="../media/image2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5" Type="http://schemas.openxmlformats.org/officeDocument/2006/relationships/image" Target="../media/image31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0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0.sv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1.pn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561" flipH="1">
            <a:off x="14008496" y="5496048"/>
            <a:ext cx="1058538" cy="8177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126076" y="3884709"/>
            <a:ext cx="7803264" cy="654498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189124" y="-276642"/>
            <a:ext cx="5861569" cy="2777364"/>
            <a:chOff x="0" y="-219075"/>
            <a:chExt cx="1543788" cy="731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3788" cy="296139"/>
            </a:xfrm>
            <a:custGeom>
              <a:avLst/>
              <a:gdLst/>
              <a:ahLst/>
              <a:cxnLst/>
              <a:rect l="l" t="t" r="r" b="b"/>
              <a:pathLst>
                <a:path w="1543788" h="296139">
                  <a:moveTo>
                    <a:pt x="67360" y="0"/>
                  </a:moveTo>
                  <a:lnTo>
                    <a:pt x="1476427" y="0"/>
                  </a:lnTo>
                  <a:cubicBezTo>
                    <a:pt x="1513630" y="0"/>
                    <a:pt x="1543788" y="30158"/>
                    <a:pt x="1543788" y="67360"/>
                  </a:cubicBezTo>
                  <a:lnTo>
                    <a:pt x="1543788" y="228778"/>
                  </a:lnTo>
                  <a:cubicBezTo>
                    <a:pt x="1543788" y="265980"/>
                    <a:pt x="1513630" y="296139"/>
                    <a:pt x="1476427" y="296139"/>
                  </a:cubicBezTo>
                  <a:lnTo>
                    <a:pt x="67360" y="296139"/>
                  </a:lnTo>
                  <a:cubicBezTo>
                    <a:pt x="30158" y="296139"/>
                    <a:pt x="0" y="265980"/>
                    <a:pt x="0" y="228778"/>
                  </a:cubicBezTo>
                  <a:lnTo>
                    <a:pt x="0" y="67360"/>
                  </a:lnTo>
                  <a:cubicBezTo>
                    <a:pt x="0" y="30158"/>
                    <a:pt x="30158" y="0"/>
                    <a:pt x="67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1539719" cy="73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dirty="0" err="1">
                  <a:solidFill>
                    <a:srgbClr val="000000"/>
                  </a:solidFill>
                  <a:latin typeface="Calibri (MS)"/>
                </a:rPr>
                <a:t>Sains</a:t>
              </a:r>
              <a:r>
                <a:rPr lang="en-US" sz="5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5199" dirty="0" err="1">
                  <a:solidFill>
                    <a:srgbClr val="000000"/>
                  </a:solidFill>
                  <a:latin typeface="Calibri (MS)"/>
                </a:rPr>
                <a:t>Darjah</a:t>
              </a:r>
              <a:r>
                <a:rPr lang="en-US" sz="5199" dirty="0">
                  <a:solidFill>
                    <a:srgbClr val="000000"/>
                  </a:solidFill>
                  <a:latin typeface="Calibri (MS)"/>
                </a:rPr>
                <a:t>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V="1">
            <a:off x="-1126076" y="84374"/>
            <a:ext cx="7315200" cy="1888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89963" y="7069808"/>
            <a:ext cx="2339908" cy="3209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299338" y="5525261"/>
            <a:ext cx="3005648" cy="41639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38787" y="7533401"/>
            <a:ext cx="4032760" cy="34095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559916" y="8439421"/>
            <a:ext cx="2077137" cy="19902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800688" y="8439421"/>
            <a:ext cx="2759228" cy="2401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564946" y="6195490"/>
            <a:ext cx="3158109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31524" y="1369589"/>
            <a:ext cx="13270638" cy="207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3"/>
              </a:lnSpc>
            </a:pPr>
            <a:r>
              <a:rPr lang="en-US" sz="10716" dirty="0">
                <a:solidFill>
                  <a:srgbClr val="10391D"/>
                </a:solidFill>
                <a:latin typeface="Calibri (MS) Bold"/>
              </a:rPr>
              <a:t>UNIT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16464" y="3028417"/>
            <a:ext cx="12655071" cy="101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5999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5999" dirty="0">
                <a:solidFill>
                  <a:srgbClr val="10391D"/>
                </a:solidFill>
                <a:latin typeface="Calibri (MS) Bold"/>
              </a:rPr>
              <a:t> dan </a:t>
            </a:r>
            <a:r>
              <a:rPr lang="en-US" sz="5999" dirty="0" err="1">
                <a:solidFill>
                  <a:srgbClr val="10391D"/>
                </a:solidFill>
                <a:latin typeface="Calibri (MS) Bold"/>
              </a:rPr>
              <a:t>Bukan</a:t>
            </a:r>
            <a:r>
              <a:rPr lang="en-US" sz="5999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5999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5999" dirty="0">
              <a:solidFill>
                <a:srgbClr val="10391D"/>
              </a:solidFill>
              <a:latin typeface="Calibri (MS)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3F8D2-17CA-4ABA-B016-195636B446BD}"/>
              </a:ext>
            </a:extLst>
          </p:cNvPr>
          <p:cNvSpPr txBox="1"/>
          <p:nvPr/>
        </p:nvSpPr>
        <p:spPr>
          <a:xfrm>
            <a:off x="6736772" y="4254244"/>
            <a:ext cx="683252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atau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bukan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Ciri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benda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0391D"/>
                </a:solidFill>
                <a:latin typeface="Calibri (MS) Bold"/>
              </a:rPr>
              <a:t>Kecil dan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besar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304758" y="1771573"/>
            <a:ext cx="3708205" cy="51147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934178" y="4963677"/>
            <a:ext cx="1915452" cy="19226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879260" y="4328956"/>
            <a:ext cx="1665496" cy="25573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9869211" y="5754099"/>
            <a:ext cx="1561710" cy="11322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55210" y="219813"/>
            <a:ext cx="6432979" cy="1171045"/>
            <a:chOff x="0" y="0"/>
            <a:chExt cx="2967321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7321" cy="540164"/>
            </a:xfrm>
            <a:custGeom>
              <a:avLst/>
              <a:gdLst/>
              <a:ahLst/>
              <a:cxnLst/>
              <a:rect l="l" t="t" r="r" b="b"/>
              <a:pathLst>
                <a:path w="2967321" h="540164">
                  <a:moveTo>
                    <a:pt x="61377" y="0"/>
                  </a:moveTo>
                  <a:lnTo>
                    <a:pt x="2905944" y="0"/>
                  </a:lnTo>
                  <a:cubicBezTo>
                    <a:pt x="2922222" y="0"/>
                    <a:pt x="2937833" y="6467"/>
                    <a:pt x="2949344" y="17977"/>
                  </a:cubicBezTo>
                  <a:cubicBezTo>
                    <a:pt x="2960854" y="29487"/>
                    <a:pt x="2967321" y="45099"/>
                    <a:pt x="2967321" y="61377"/>
                  </a:cubicBezTo>
                  <a:lnTo>
                    <a:pt x="2967321" y="478787"/>
                  </a:lnTo>
                  <a:cubicBezTo>
                    <a:pt x="2967321" y="512685"/>
                    <a:pt x="2939841" y="540164"/>
                    <a:pt x="2905944" y="540164"/>
                  </a:cubicBezTo>
                  <a:lnTo>
                    <a:pt x="61377" y="540164"/>
                  </a:lnTo>
                  <a:cubicBezTo>
                    <a:pt x="45099" y="540164"/>
                    <a:pt x="29487" y="533698"/>
                    <a:pt x="17977" y="522187"/>
                  </a:cubicBezTo>
                  <a:cubicBezTo>
                    <a:pt x="6467" y="510677"/>
                    <a:pt x="0" y="495065"/>
                    <a:pt x="0" y="478787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6059" y="260048"/>
            <a:ext cx="5933808" cy="9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Kecil dan Besar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55210" y="7502546"/>
            <a:ext cx="6432979" cy="2564643"/>
            <a:chOff x="0" y="-76200"/>
            <a:chExt cx="1694282" cy="6754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4282" cy="528720"/>
            </a:xfrm>
            <a:custGeom>
              <a:avLst/>
              <a:gdLst/>
              <a:ahLst/>
              <a:cxnLst/>
              <a:rect l="l" t="t" r="r" b="b"/>
              <a:pathLst>
                <a:path w="1694282" h="528720">
                  <a:moveTo>
                    <a:pt x="61377" y="0"/>
                  </a:moveTo>
                  <a:lnTo>
                    <a:pt x="1632905" y="0"/>
                  </a:lnTo>
                  <a:cubicBezTo>
                    <a:pt x="1649183" y="0"/>
                    <a:pt x="1664795" y="6467"/>
                    <a:pt x="1676305" y="17977"/>
                  </a:cubicBezTo>
                  <a:cubicBezTo>
                    <a:pt x="1687816" y="29487"/>
                    <a:pt x="1694282" y="45099"/>
                    <a:pt x="1694282" y="61377"/>
                  </a:cubicBezTo>
                  <a:lnTo>
                    <a:pt x="1694282" y="467343"/>
                  </a:lnTo>
                  <a:cubicBezTo>
                    <a:pt x="1694282" y="483621"/>
                    <a:pt x="1687816" y="499233"/>
                    <a:pt x="1676305" y="510743"/>
                  </a:cubicBezTo>
                  <a:cubicBezTo>
                    <a:pt x="1664795" y="522254"/>
                    <a:pt x="1649183" y="528720"/>
                    <a:pt x="1632905" y="528720"/>
                  </a:cubicBezTo>
                  <a:lnTo>
                    <a:pt x="61377" y="528720"/>
                  </a:lnTo>
                  <a:cubicBezTo>
                    <a:pt x="27479" y="528720"/>
                    <a:pt x="0" y="501241"/>
                    <a:pt x="0" y="467343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694282" cy="675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5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Setiap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mempunyai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5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saiz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yang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berbeza</a:t>
              </a:r>
              <a:endParaRPr kumimoji="0" lang="en-US" sz="3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55210" y="6509862"/>
            <a:ext cx="1244203" cy="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Zirafah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13624" y="6762514"/>
            <a:ext cx="1017240" cy="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Ayam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4231" y="6762514"/>
            <a:ext cx="1749177" cy="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Kura-kura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87474" y="6762514"/>
            <a:ext cx="1028725" cy="565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Rusa</a:t>
            </a:r>
            <a:endParaRPr kumimoji="0" lang="en-US" sz="335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92125" y="2017010"/>
            <a:ext cx="3708205" cy="51147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5740605" y="5174607"/>
            <a:ext cx="1736303" cy="17428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2604" y="4360063"/>
            <a:ext cx="1665496" cy="25573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2454870" y="5785206"/>
            <a:ext cx="1561710" cy="11322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55210" y="219813"/>
            <a:ext cx="6432979" cy="1171045"/>
            <a:chOff x="0" y="0"/>
            <a:chExt cx="2967321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7321" cy="540164"/>
            </a:xfrm>
            <a:custGeom>
              <a:avLst/>
              <a:gdLst/>
              <a:ahLst/>
              <a:cxnLst/>
              <a:rect l="l" t="t" r="r" b="b"/>
              <a:pathLst>
                <a:path w="2967321" h="540164">
                  <a:moveTo>
                    <a:pt x="61377" y="0"/>
                  </a:moveTo>
                  <a:lnTo>
                    <a:pt x="2905944" y="0"/>
                  </a:lnTo>
                  <a:cubicBezTo>
                    <a:pt x="2922222" y="0"/>
                    <a:pt x="2937833" y="6467"/>
                    <a:pt x="2949344" y="17977"/>
                  </a:cubicBezTo>
                  <a:cubicBezTo>
                    <a:pt x="2960854" y="29487"/>
                    <a:pt x="2967321" y="45099"/>
                    <a:pt x="2967321" y="61377"/>
                  </a:cubicBezTo>
                  <a:lnTo>
                    <a:pt x="2967321" y="478787"/>
                  </a:lnTo>
                  <a:cubicBezTo>
                    <a:pt x="2967321" y="512685"/>
                    <a:pt x="2939841" y="540164"/>
                    <a:pt x="2905944" y="540164"/>
                  </a:cubicBezTo>
                  <a:lnTo>
                    <a:pt x="61377" y="540164"/>
                  </a:lnTo>
                  <a:cubicBezTo>
                    <a:pt x="45099" y="540164"/>
                    <a:pt x="29487" y="533698"/>
                    <a:pt x="17977" y="522187"/>
                  </a:cubicBezTo>
                  <a:cubicBezTo>
                    <a:pt x="6467" y="510677"/>
                    <a:pt x="0" y="495065"/>
                    <a:pt x="0" y="478787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6059" y="260048"/>
            <a:ext cx="5933808" cy="9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Kecil dan Besar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235725" y="2017010"/>
            <a:ext cx="11210503" cy="31575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 rot="-1001643">
            <a:off x="6865902" y="2895132"/>
            <a:ext cx="3368129" cy="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kecil kepada besar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30560" y="7671129"/>
            <a:ext cx="11215668" cy="2557383"/>
            <a:chOff x="0" y="-76200"/>
            <a:chExt cx="2953921" cy="6735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53921" cy="528720"/>
            </a:xfrm>
            <a:custGeom>
              <a:avLst/>
              <a:gdLst/>
              <a:ahLst/>
              <a:cxnLst/>
              <a:rect l="l" t="t" r="r" b="b"/>
              <a:pathLst>
                <a:path w="2953921" h="528720">
                  <a:moveTo>
                    <a:pt x="35204" y="0"/>
                  </a:moveTo>
                  <a:lnTo>
                    <a:pt x="2918717" y="0"/>
                  </a:lnTo>
                  <a:cubicBezTo>
                    <a:pt x="2938159" y="0"/>
                    <a:pt x="2953921" y="15761"/>
                    <a:pt x="2953921" y="35204"/>
                  </a:cubicBezTo>
                  <a:lnTo>
                    <a:pt x="2953921" y="493516"/>
                  </a:lnTo>
                  <a:cubicBezTo>
                    <a:pt x="2953921" y="502853"/>
                    <a:pt x="2950212" y="511807"/>
                    <a:pt x="2943610" y="518409"/>
                  </a:cubicBezTo>
                  <a:cubicBezTo>
                    <a:pt x="2937008" y="525011"/>
                    <a:pt x="2928053" y="528720"/>
                    <a:pt x="2918717" y="528720"/>
                  </a:cubicBezTo>
                  <a:lnTo>
                    <a:pt x="35204" y="528720"/>
                  </a:lnTo>
                  <a:cubicBezTo>
                    <a:pt x="25867" y="528720"/>
                    <a:pt x="16913" y="525011"/>
                    <a:pt x="10311" y="518409"/>
                  </a:cubicBezTo>
                  <a:cubicBezTo>
                    <a:pt x="3709" y="511807"/>
                    <a:pt x="0" y="502853"/>
                    <a:pt x="0" y="493516"/>
                  </a:cubicBezTo>
                  <a:lnTo>
                    <a:pt x="0" y="35204"/>
                  </a:lnTo>
                  <a:cubicBezTo>
                    <a:pt x="0" y="25867"/>
                    <a:pt x="3709" y="16913"/>
                    <a:pt x="10311" y="10311"/>
                  </a:cubicBezTo>
                  <a:cubicBezTo>
                    <a:pt x="16913" y="3709"/>
                    <a:pt x="25867" y="0"/>
                    <a:pt x="35204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952561" cy="673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5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Susunan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mengikut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urutan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saiz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daripada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kecil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kepada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besar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ialah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kura-kura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,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ayam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,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rusa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dan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zirafah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0325" y="2006316"/>
            <a:ext cx="3708205" cy="51147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451886" y="5174607"/>
            <a:ext cx="1736303" cy="17428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91346" y="4360063"/>
            <a:ext cx="1665496" cy="25573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4454865" y="5785206"/>
            <a:ext cx="1561710" cy="11322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55210" y="219813"/>
            <a:ext cx="6432979" cy="1171045"/>
            <a:chOff x="0" y="0"/>
            <a:chExt cx="2967321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7321" cy="540164"/>
            </a:xfrm>
            <a:custGeom>
              <a:avLst/>
              <a:gdLst/>
              <a:ahLst/>
              <a:cxnLst/>
              <a:rect l="l" t="t" r="r" b="b"/>
              <a:pathLst>
                <a:path w="2967321" h="540164">
                  <a:moveTo>
                    <a:pt x="61377" y="0"/>
                  </a:moveTo>
                  <a:lnTo>
                    <a:pt x="2905944" y="0"/>
                  </a:lnTo>
                  <a:cubicBezTo>
                    <a:pt x="2922222" y="0"/>
                    <a:pt x="2937833" y="6467"/>
                    <a:pt x="2949344" y="17977"/>
                  </a:cubicBezTo>
                  <a:cubicBezTo>
                    <a:pt x="2960854" y="29487"/>
                    <a:pt x="2967321" y="45099"/>
                    <a:pt x="2967321" y="61377"/>
                  </a:cubicBezTo>
                  <a:lnTo>
                    <a:pt x="2967321" y="478787"/>
                  </a:lnTo>
                  <a:cubicBezTo>
                    <a:pt x="2967321" y="512685"/>
                    <a:pt x="2939841" y="540164"/>
                    <a:pt x="2905944" y="540164"/>
                  </a:cubicBezTo>
                  <a:lnTo>
                    <a:pt x="61377" y="540164"/>
                  </a:lnTo>
                  <a:cubicBezTo>
                    <a:pt x="45099" y="540164"/>
                    <a:pt x="29487" y="533698"/>
                    <a:pt x="17977" y="522187"/>
                  </a:cubicBezTo>
                  <a:cubicBezTo>
                    <a:pt x="6467" y="510677"/>
                    <a:pt x="0" y="495065"/>
                    <a:pt x="0" y="478787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6059" y="260048"/>
            <a:ext cx="5933808" cy="9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Kecil dan Besar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38607" y="7669960"/>
            <a:ext cx="10810791" cy="2557383"/>
            <a:chOff x="0" y="-76200"/>
            <a:chExt cx="2847286" cy="6735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7286" cy="528720"/>
            </a:xfrm>
            <a:custGeom>
              <a:avLst/>
              <a:gdLst/>
              <a:ahLst/>
              <a:cxnLst/>
              <a:rect l="l" t="t" r="r" b="b"/>
              <a:pathLst>
                <a:path w="2847286" h="528720">
                  <a:moveTo>
                    <a:pt x="36523" y="0"/>
                  </a:moveTo>
                  <a:lnTo>
                    <a:pt x="2810763" y="0"/>
                  </a:lnTo>
                  <a:cubicBezTo>
                    <a:pt x="2820449" y="0"/>
                    <a:pt x="2829739" y="3848"/>
                    <a:pt x="2836588" y="10697"/>
                  </a:cubicBezTo>
                  <a:cubicBezTo>
                    <a:pt x="2843438" y="17547"/>
                    <a:pt x="2847286" y="26836"/>
                    <a:pt x="2847286" y="36523"/>
                  </a:cubicBezTo>
                  <a:lnTo>
                    <a:pt x="2847286" y="492198"/>
                  </a:lnTo>
                  <a:cubicBezTo>
                    <a:pt x="2847286" y="501884"/>
                    <a:pt x="2843438" y="511174"/>
                    <a:pt x="2836588" y="518023"/>
                  </a:cubicBezTo>
                  <a:cubicBezTo>
                    <a:pt x="2829739" y="524872"/>
                    <a:pt x="2820449" y="528720"/>
                    <a:pt x="2810763" y="528720"/>
                  </a:cubicBezTo>
                  <a:lnTo>
                    <a:pt x="36523" y="528720"/>
                  </a:lnTo>
                  <a:cubicBezTo>
                    <a:pt x="26836" y="528720"/>
                    <a:pt x="17547" y="524872"/>
                    <a:pt x="10697" y="518023"/>
                  </a:cubicBezTo>
                  <a:cubicBezTo>
                    <a:pt x="3848" y="511174"/>
                    <a:pt x="0" y="501884"/>
                    <a:pt x="0" y="492198"/>
                  </a:cubicBezTo>
                  <a:lnTo>
                    <a:pt x="0" y="36523"/>
                  </a:lnTo>
                  <a:cubicBezTo>
                    <a:pt x="0" y="26836"/>
                    <a:pt x="3848" y="17547"/>
                    <a:pt x="10697" y="10697"/>
                  </a:cubicBezTo>
                  <a:cubicBezTo>
                    <a:pt x="17547" y="3848"/>
                    <a:pt x="26836" y="0"/>
                    <a:pt x="36523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47285" cy="673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5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Susunan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mengikut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urutan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saiz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daripada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besar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kepada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kecil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ialah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zirafah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,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rusa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,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ayam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dan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kura-kura</a:t>
              </a:r>
              <a:endParaRPr kumimoji="0" lang="en-US" sz="3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5755210" y="2413588"/>
            <a:ext cx="9480509" cy="27610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 rot="1034519">
            <a:off x="9161310" y="2908960"/>
            <a:ext cx="3368129" cy="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6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besar kepada kecil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24871" y="2683742"/>
            <a:ext cx="14773462" cy="34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44"/>
              </a:lnSpc>
            </a:pPr>
            <a:r>
              <a:rPr lang="en-US" sz="9317">
                <a:solidFill>
                  <a:srgbClr val="10391D"/>
                </a:solidFill>
                <a:latin typeface="Calibri (MS) Bold"/>
              </a:rPr>
              <a:t>SEKIAN </a:t>
            </a:r>
          </a:p>
          <a:p>
            <a:pPr>
              <a:lnSpc>
                <a:spcPts val="13044"/>
              </a:lnSpc>
            </a:pPr>
            <a:r>
              <a:rPr lang="en-US" sz="9317">
                <a:solidFill>
                  <a:srgbClr val="10391D"/>
                </a:solidFill>
                <a:latin typeface="Calibri (MS) Bold"/>
              </a:rPr>
              <a:t>TERIMA KASIH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561" flipH="1">
            <a:off x="14008496" y="5496048"/>
            <a:ext cx="1058538" cy="8177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6226907"/>
            <a:ext cx="8848135" cy="2612986"/>
            <a:chOff x="0" y="-227807"/>
            <a:chExt cx="2330373" cy="688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0373" cy="296139"/>
            </a:xfrm>
            <a:custGeom>
              <a:avLst/>
              <a:gdLst/>
              <a:ahLst/>
              <a:cxnLst/>
              <a:rect l="l" t="t" r="r" b="b"/>
              <a:pathLst>
                <a:path w="2330373" h="296139">
                  <a:moveTo>
                    <a:pt x="44624" y="0"/>
                  </a:moveTo>
                  <a:lnTo>
                    <a:pt x="2285749" y="0"/>
                  </a:lnTo>
                  <a:cubicBezTo>
                    <a:pt x="2310394" y="0"/>
                    <a:pt x="2330373" y="19979"/>
                    <a:pt x="2330373" y="44624"/>
                  </a:cubicBezTo>
                  <a:lnTo>
                    <a:pt x="2330373" y="251515"/>
                  </a:lnTo>
                  <a:cubicBezTo>
                    <a:pt x="2330373" y="276160"/>
                    <a:pt x="2310394" y="296139"/>
                    <a:pt x="2285749" y="296139"/>
                  </a:cubicBezTo>
                  <a:lnTo>
                    <a:pt x="44624" y="296139"/>
                  </a:lnTo>
                  <a:cubicBezTo>
                    <a:pt x="19979" y="296139"/>
                    <a:pt x="0" y="276160"/>
                    <a:pt x="0" y="251515"/>
                  </a:cubicBezTo>
                  <a:lnTo>
                    <a:pt x="0" y="44624"/>
                  </a:lnTo>
                  <a:cubicBezTo>
                    <a:pt x="0" y="19979"/>
                    <a:pt x="19979" y="0"/>
                    <a:pt x="446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8701" y="-227807"/>
              <a:ext cx="1992922" cy="688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 dirty="0" err="1">
                  <a:solidFill>
                    <a:srgbClr val="000000"/>
                  </a:solidFill>
                  <a:latin typeface="Calibri (MS)"/>
                </a:rPr>
                <a:t>Jumpa</a:t>
              </a:r>
              <a:r>
                <a:rPr lang="en-US" sz="5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5199" dirty="0" err="1">
                  <a:solidFill>
                    <a:srgbClr val="000000"/>
                  </a:solidFill>
                  <a:latin typeface="Calibri (MS)"/>
                </a:rPr>
                <a:t>Lagi</a:t>
              </a:r>
              <a:r>
                <a:rPr lang="en-US" sz="5199" dirty="0">
                  <a:solidFill>
                    <a:srgbClr val="000000"/>
                  </a:solidFill>
                  <a:latin typeface="Calibri (MS)"/>
                </a:rPr>
                <a:t>!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5654002" y="-252630"/>
            <a:ext cx="7315200" cy="1888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89963" y="7069808"/>
            <a:ext cx="2339908" cy="3209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299338" y="5525261"/>
            <a:ext cx="3005648" cy="41639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38787" y="7533401"/>
            <a:ext cx="4032760" cy="34095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559916" y="8439421"/>
            <a:ext cx="2077137" cy="19902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800688" y="8439421"/>
            <a:ext cx="2759228" cy="24018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561" flipH="1">
            <a:off x="14008496" y="5496048"/>
            <a:ext cx="1058538" cy="8177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126076" y="3884709"/>
            <a:ext cx="7803264" cy="654498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172737" y="-435007"/>
            <a:ext cx="5861569" cy="2639773"/>
            <a:chOff x="0" y="-219075"/>
            <a:chExt cx="1543788" cy="695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3788" cy="296139"/>
            </a:xfrm>
            <a:custGeom>
              <a:avLst/>
              <a:gdLst/>
              <a:ahLst/>
              <a:cxnLst/>
              <a:rect l="l" t="t" r="r" b="b"/>
              <a:pathLst>
                <a:path w="1543788" h="296139">
                  <a:moveTo>
                    <a:pt x="67360" y="0"/>
                  </a:moveTo>
                  <a:lnTo>
                    <a:pt x="1476427" y="0"/>
                  </a:lnTo>
                  <a:cubicBezTo>
                    <a:pt x="1513630" y="0"/>
                    <a:pt x="1543788" y="30158"/>
                    <a:pt x="1543788" y="67360"/>
                  </a:cubicBezTo>
                  <a:lnTo>
                    <a:pt x="1543788" y="228778"/>
                  </a:lnTo>
                  <a:cubicBezTo>
                    <a:pt x="1543788" y="265980"/>
                    <a:pt x="1513630" y="296139"/>
                    <a:pt x="1476427" y="296139"/>
                  </a:cubicBezTo>
                  <a:lnTo>
                    <a:pt x="67360" y="296139"/>
                  </a:lnTo>
                  <a:cubicBezTo>
                    <a:pt x="30158" y="296139"/>
                    <a:pt x="0" y="265980"/>
                    <a:pt x="0" y="228778"/>
                  </a:cubicBezTo>
                  <a:lnTo>
                    <a:pt x="0" y="67360"/>
                  </a:lnTo>
                  <a:cubicBezTo>
                    <a:pt x="0" y="30158"/>
                    <a:pt x="30158" y="0"/>
                    <a:pt x="673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1463659" cy="695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Sains</a:t>
              </a:r>
              <a:r>
                <a:rPr kumimoji="0" lang="en-US" sz="5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Darjah</a:t>
              </a:r>
              <a:r>
                <a:rPr kumimoji="0" lang="en-US" sz="5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V="1">
            <a:off x="-1126076" y="84374"/>
            <a:ext cx="7315200" cy="18886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89963" y="7069808"/>
            <a:ext cx="2339908" cy="3209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299338" y="5525261"/>
            <a:ext cx="3005648" cy="41639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638787" y="7533401"/>
            <a:ext cx="4032760" cy="34095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559916" y="8439421"/>
            <a:ext cx="2077137" cy="199027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800688" y="8439421"/>
            <a:ext cx="2759228" cy="240181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564946" y="6195490"/>
            <a:ext cx="3158109" cy="411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31524" y="1169297"/>
            <a:ext cx="13270638" cy="207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6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UNIT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16464" y="2589904"/>
            <a:ext cx="12655071" cy="115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99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Benda Hidup dan Bukan Benda Hidup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DA444-BA30-4506-A741-4A4C048A510C}"/>
              </a:ext>
            </a:extLst>
          </p:cNvPr>
          <p:cNvSpPr txBox="1"/>
          <p:nvPr/>
        </p:nvSpPr>
        <p:spPr>
          <a:xfrm>
            <a:off x="6199675" y="3926775"/>
            <a:ext cx="683252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Keperluan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asas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benda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109227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45021" y="638988"/>
            <a:ext cx="15107390" cy="1733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Objektif Pembelajaran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181079" y="-280968"/>
            <a:ext cx="9111068" cy="23523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5663200" y="3095592"/>
            <a:ext cx="15861916" cy="101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99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Murid boleh: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24000" y="5872909"/>
            <a:ext cx="4386662" cy="3393047"/>
            <a:chOff x="0" y="0"/>
            <a:chExt cx="1206241" cy="933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6241" cy="933017"/>
            </a:xfrm>
            <a:custGeom>
              <a:avLst/>
              <a:gdLst/>
              <a:ahLst/>
              <a:cxnLst/>
              <a:rect l="l" t="t" r="r" b="b"/>
              <a:pathLst>
                <a:path w="1206241" h="933017">
                  <a:moveTo>
                    <a:pt x="90009" y="0"/>
                  </a:moveTo>
                  <a:lnTo>
                    <a:pt x="1116232" y="0"/>
                  </a:lnTo>
                  <a:cubicBezTo>
                    <a:pt x="1165942" y="0"/>
                    <a:pt x="1206241" y="40298"/>
                    <a:pt x="1206241" y="90009"/>
                  </a:cubicBezTo>
                  <a:lnTo>
                    <a:pt x="1206241" y="843009"/>
                  </a:lnTo>
                  <a:cubicBezTo>
                    <a:pt x="1206241" y="892719"/>
                    <a:pt x="1165942" y="933017"/>
                    <a:pt x="1116232" y="933017"/>
                  </a:cubicBezTo>
                  <a:lnTo>
                    <a:pt x="90009" y="933017"/>
                  </a:lnTo>
                  <a:cubicBezTo>
                    <a:pt x="40298" y="933017"/>
                    <a:pt x="0" y="892719"/>
                    <a:pt x="0" y="843009"/>
                  </a:cubicBezTo>
                  <a:lnTo>
                    <a:pt x="0" y="90009"/>
                  </a:lnTo>
                  <a:cubicBezTo>
                    <a:pt x="0" y="40298"/>
                    <a:pt x="40298" y="0"/>
                    <a:pt x="90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2838497" y="4727058"/>
            <a:ext cx="1632841" cy="168176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24200" y="5091648"/>
            <a:ext cx="1105368" cy="89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6757" y="6512224"/>
            <a:ext cx="3882043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Menyusun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urutan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contoh-contoh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benda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hidup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mengikut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saiz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324600" y="5857593"/>
            <a:ext cx="4023403" cy="3408364"/>
            <a:chOff x="0" y="0"/>
            <a:chExt cx="1106352" cy="9372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6352" cy="937229"/>
            </a:xfrm>
            <a:custGeom>
              <a:avLst/>
              <a:gdLst/>
              <a:ahLst/>
              <a:cxnLst/>
              <a:rect l="l" t="t" r="r" b="b"/>
              <a:pathLst>
                <a:path w="1106352" h="937229">
                  <a:moveTo>
                    <a:pt x="98135" y="0"/>
                  </a:moveTo>
                  <a:lnTo>
                    <a:pt x="1008217" y="0"/>
                  </a:lnTo>
                  <a:cubicBezTo>
                    <a:pt x="1034244" y="0"/>
                    <a:pt x="1059205" y="10339"/>
                    <a:pt x="1077609" y="28743"/>
                  </a:cubicBezTo>
                  <a:cubicBezTo>
                    <a:pt x="1096013" y="47147"/>
                    <a:pt x="1106352" y="72108"/>
                    <a:pt x="1106352" y="98135"/>
                  </a:cubicBezTo>
                  <a:lnTo>
                    <a:pt x="1106352" y="839094"/>
                  </a:lnTo>
                  <a:cubicBezTo>
                    <a:pt x="1106352" y="865121"/>
                    <a:pt x="1096013" y="890082"/>
                    <a:pt x="1077609" y="908486"/>
                  </a:cubicBezTo>
                  <a:cubicBezTo>
                    <a:pt x="1059205" y="926890"/>
                    <a:pt x="1034244" y="937229"/>
                    <a:pt x="1008217" y="937229"/>
                  </a:cubicBezTo>
                  <a:lnTo>
                    <a:pt x="98135" y="937229"/>
                  </a:lnTo>
                  <a:cubicBezTo>
                    <a:pt x="72108" y="937229"/>
                    <a:pt x="47147" y="926890"/>
                    <a:pt x="28743" y="908486"/>
                  </a:cubicBezTo>
                  <a:cubicBezTo>
                    <a:pt x="10339" y="890082"/>
                    <a:pt x="0" y="865121"/>
                    <a:pt x="0" y="839094"/>
                  </a:cubicBezTo>
                  <a:lnTo>
                    <a:pt x="0" y="98135"/>
                  </a:lnTo>
                  <a:cubicBezTo>
                    <a:pt x="0" y="72108"/>
                    <a:pt x="10339" y="47147"/>
                    <a:pt x="28743" y="28743"/>
                  </a:cubicBezTo>
                  <a:cubicBezTo>
                    <a:pt x="47147" y="10339"/>
                    <a:pt x="72108" y="0"/>
                    <a:pt x="981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7568262" y="5016710"/>
            <a:ext cx="1632841" cy="168176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744200" y="5872909"/>
            <a:ext cx="4386662" cy="3393047"/>
            <a:chOff x="0" y="0"/>
            <a:chExt cx="1206241" cy="9330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6241" cy="933017"/>
            </a:xfrm>
            <a:custGeom>
              <a:avLst/>
              <a:gdLst/>
              <a:ahLst/>
              <a:cxnLst/>
              <a:rect l="l" t="t" r="r" b="b"/>
              <a:pathLst>
                <a:path w="1206241" h="933017">
                  <a:moveTo>
                    <a:pt x="90009" y="0"/>
                  </a:moveTo>
                  <a:lnTo>
                    <a:pt x="1116232" y="0"/>
                  </a:lnTo>
                  <a:cubicBezTo>
                    <a:pt x="1165942" y="0"/>
                    <a:pt x="1206241" y="40298"/>
                    <a:pt x="1206241" y="90009"/>
                  </a:cubicBezTo>
                  <a:lnTo>
                    <a:pt x="1206241" y="843009"/>
                  </a:lnTo>
                  <a:cubicBezTo>
                    <a:pt x="1206241" y="892719"/>
                    <a:pt x="1165942" y="933017"/>
                    <a:pt x="1116232" y="933017"/>
                  </a:cubicBezTo>
                  <a:lnTo>
                    <a:pt x="90009" y="933017"/>
                  </a:lnTo>
                  <a:cubicBezTo>
                    <a:pt x="40298" y="933017"/>
                    <a:pt x="0" y="892719"/>
                    <a:pt x="0" y="843009"/>
                  </a:cubicBezTo>
                  <a:lnTo>
                    <a:pt x="0" y="90009"/>
                  </a:lnTo>
                  <a:cubicBezTo>
                    <a:pt x="0" y="40298"/>
                    <a:pt x="40298" y="0"/>
                    <a:pt x="90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606862" y="4727058"/>
            <a:ext cx="1632841" cy="1681765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848600" y="5249670"/>
            <a:ext cx="1105368" cy="89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63400" y="5091648"/>
            <a:ext cx="948989" cy="890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41582" y="6693737"/>
            <a:ext cx="3886200" cy="2687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Menyatakan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kepentingan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, air,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udara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tempat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perlindungan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kepada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haiwan.</a:t>
            </a:r>
          </a:p>
          <a:p>
            <a:pPr marL="0" marR="0" lvl="0" indent="0" algn="ctr" defTabSz="914400" rtl="0" eaLnBrk="1" fontAlgn="auto" latinLnBrk="0" hangingPunct="1">
              <a:lnSpc>
                <a:spcPts val="42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91D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824557" y="6492911"/>
            <a:ext cx="3882043" cy="265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Memerihalkan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,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haiwan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tumbuhan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memerlukan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, air dan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udara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dalam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cara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yang </a:t>
            </a:r>
            <a:r>
              <a:rPr kumimoji="0" lang="en-US" sz="296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berlainan</a:t>
            </a:r>
            <a:r>
              <a:rPr kumimoji="0" lang="en-US" sz="296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145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73499" y="3289991"/>
            <a:ext cx="15985801" cy="1534471"/>
            <a:chOff x="0" y="0"/>
            <a:chExt cx="4210252" cy="4041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83159" y="776849"/>
            <a:ext cx="7474135" cy="1846393"/>
            <a:chOff x="0" y="0"/>
            <a:chExt cx="2186567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6567" cy="540164"/>
            </a:xfrm>
            <a:custGeom>
              <a:avLst/>
              <a:gdLst/>
              <a:ahLst/>
              <a:cxnLst/>
              <a:rect l="l" t="t" r="r" b="b"/>
              <a:pathLst>
                <a:path w="2186567" h="540164">
                  <a:moveTo>
                    <a:pt x="52827" y="0"/>
                  </a:moveTo>
                  <a:lnTo>
                    <a:pt x="2133739" y="0"/>
                  </a:lnTo>
                  <a:cubicBezTo>
                    <a:pt x="2147750" y="0"/>
                    <a:pt x="2161187" y="5566"/>
                    <a:pt x="2171094" y="15473"/>
                  </a:cubicBezTo>
                  <a:cubicBezTo>
                    <a:pt x="2181001" y="25380"/>
                    <a:pt x="2186567" y="38817"/>
                    <a:pt x="2186567" y="52827"/>
                  </a:cubicBezTo>
                  <a:lnTo>
                    <a:pt x="2186567" y="487337"/>
                  </a:lnTo>
                  <a:cubicBezTo>
                    <a:pt x="2186567" y="501348"/>
                    <a:pt x="2181001" y="514784"/>
                    <a:pt x="2171094" y="524691"/>
                  </a:cubicBezTo>
                  <a:cubicBezTo>
                    <a:pt x="2161187" y="534599"/>
                    <a:pt x="2147750" y="540164"/>
                    <a:pt x="2133739" y="540164"/>
                  </a:cubicBezTo>
                  <a:lnTo>
                    <a:pt x="52827" y="540164"/>
                  </a:lnTo>
                  <a:cubicBezTo>
                    <a:pt x="38817" y="540164"/>
                    <a:pt x="25380" y="534599"/>
                    <a:pt x="15473" y="524691"/>
                  </a:cubicBezTo>
                  <a:cubicBezTo>
                    <a:pt x="5566" y="514784"/>
                    <a:pt x="0" y="501348"/>
                    <a:pt x="0" y="487337"/>
                  </a:cubicBezTo>
                  <a:lnTo>
                    <a:pt x="0" y="52827"/>
                  </a:lnTo>
                  <a:cubicBezTo>
                    <a:pt x="0" y="38817"/>
                    <a:pt x="5566" y="25380"/>
                    <a:pt x="15473" y="15473"/>
                  </a:cubicBezTo>
                  <a:cubicBezTo>
                    <a:pt x="25380" y="5566"/>
                    <a:pt x="38817" y="0"/>
                    <a:pt x="5282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83159" y="827023"/>
            <a:ext cx="7474135" cy="145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6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ISI KANDUNGAN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5847" y="3422227"/>
            <a:ext cx="15300274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marR="0" lvl="1" indent="-593725" algn="l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499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Keperluan Asas Benda Hidup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3083" y="5176887"/>
            <a:ext cx="15985801" cy="1534471"/>
            <a:chOff x="0" y="0"/>
            <a:chExt cx="4210252" cy="404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35431" y="5309122"/>
            <a:ext cx="15300274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marR="0" lvl="1" indent="-593725" algn="l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499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 dan Haiwan Perlu Berlindung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83083" y="7063783"/>
            <a:ext cx="15985801" cy="1534471"/>
            <a:chOff x="0" y="0"/>
            <a:chExt cx="4210252" cy="4041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35431" y="7196018"/>
            <a:ext cx="15300274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marR="0" lvl="1" indent="-593725" algn="l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499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</p:spTree>
    <p:extLst>
      <p:ext uri="{BB962C8B-B14F-4D97-AF65-F5344CB8AC3E}">
        <p14:creationId xmlns:p14="http://schemas.microsoft.com/office/powerpoint/2010/main" val="80000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1785083" y="-3189674"/>
            <a:ext cx="3062391" cy="3154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15804078" y="370687"/>
            <a:ext cx="952968" cy="8100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962394" y="3033855"/>
            <a:ext cx="7433187" cy="1836277"/>
            <a:chOff x="0" y="0"/>
            <a:chExt cx="2186567" cy="5401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6567" cy="540164"/>
            </a:xfrm>
            <a:custGeom>
              <a:avLst/>
              <a:gdLst/>
              <a:ahLst/>
              <a:cxnLst/>
              <a:rect l="l" t="t" r="r" b="b"/>
              <a:pathLst>
                <a:path w="2186567" h="540164">
                  <a:moveTo>
                    <a:pt x="53118" y="0"/>
                  </a:moveTo>
                  <a:lnTo>
                    <a:pt x="2133448" y="0"/>
                  </a:lnTo>
                  <a:cubicBezTo>
                    <a:pt x="2147536" y="0"/>
                    <a:pt x="2161047" y="5596"/>
                    <a:pt x="2171009" y="15558"/>
                  </a:cubicBezTo>
                  <a:cubicBezTo>
                    <a:pt x="2180970" y="25520"/>
                    <a:pt x="2186567" y="39030"/>
                    <a:pt x="2186567" y="53118"/>
                  </a:cubicBezTo>
                  <a:lnTo>
                    <a:pt x="2186567" y="487046"/>
                  </a:lnTo>
                  <a:cubicBezTo>
                    <a:pt x="2186567" y="501134"/>
                    <a:pt x="2180970" y="514645"/>
                    <a:pt x="2171009" y="524606"/>
                  </a:cubicBezTo>
                  <a:cubicBezTo>
                    <a:pt x="2161047" y="534568"/>
                    <a:pt x="2147536" y="540164"/>
                    <a:pt x="2133448" y="540164"/>
                  </a:cubicBezTo>
                  <a:lnTo>
                    <a:pt x="53118" y="540164"/>
                  </a:lnTo>
                  <a:cubicBezTo>
                    <a:pt x="39030" y="540164"/>
                    <a:pt x="25520" y="534568"/>
                    <a:pt x="15558" y="524606"/>
                  </a:cubicBezTo>
                  <a:cubicBezTo>
                    <a:pt x="5596" y="514645"/>
                    <a:pt x="0" y="501134"/>
                    <a:pt x="0" y="487046"/>
                  </a:cubicBezTo>
                  <a:lnTo>
                    <a:pt x="0" y="53118"/>
                  </a:lnTo>
                  <a:cubicBezTo>
                    <a:pt x="0" y="39030"/>
                    <a:pt x="5596" y="25520"/>
                    <a:pt x="15558" y="15558"/>
                  </a:cubicBezTo>
                  <a:cubicBezTo>
                    <a:pt x="25520" y="5596"/>
                    <a:pt x="39030" y="0"/>
                    <a:pt x="53118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56719" y="2911536"/>
            <a:ext cx="6688472" cy="187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KEPERLUAN ASAS BENDA HIDUP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113810" y="6905571"/>
            <a:ext cx="3136191" cy="31361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2D5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1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399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Air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535344"/>
            <a:ext cx="3136191" cy="31361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EA4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Makanan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44371" y="3575405"/>
            <a:ext cx="3136191" cy="31361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E3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0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99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Udara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4137992" y="4508172"/>
            <a:ext cx="868336" cy="3045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654542" y="4782902"/>
            <a:ext cx="35457" cy="2122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395581" y="4508173"/>
            <a:ext cx="778420" cy="3303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1809" y="5616790"/>
            <a:ext cx="2853971" cy="163389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57875" y="8268415"/>
            <a:ext cx="2172250" cy="177334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80418" y="5760965"/>
            <a:ext cx="1806197" cy="190126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380943" y="1112003"/>
            <a:ext cx="8640026" cy="1773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Benda </a:t>
            </a:r>
            <a:r>
              <a:rPr kumimoji="0" lang="en-US" sz="47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hidup</a:t>
            </a:r>
            <a:r>
              <a:rPr kumimoji="0" lang="en-US" sz="47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7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memerlukan</a:t>
            </a:r>
            <a:r>
              <a:rPr kumimoji="0" lang="en-US" sz="47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7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</a:t>
            </a:r>
            <a:r>
              <a:rPr kumimoji="0" lang="en-US" sz="47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, air dan </a:t>
            </a:r>
            <a:r>
              <a:rPr kumimoji="0" lang="en-US" sz="47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udara</a:t>
            </a:r>
            <a:endParaRPr kumimoji="0" lang="en-US" sz="4799" b="0" i="0" u="none" strike="noStrike" kern="1200" cap="none" spc="0" normalizeH="0" baseline="0" noProof="0" dirty="0">
              <a:ln>
                <a:noFill/>
              </a:ln>
              <a:solidFill>
                <a:srgbClr val="10391D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09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1785083" y="-3189674"/>
            <a:ext cx="3062391" cy="3154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15804078" y="1990930"/>
            <a:ext cx="952968" cy="8100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427406" y="151875"/>
            <a:ext cx="7433187" cy="1836277"/>
            <a:chOff x="0" y="0"/>
            <a:chExt cx="2186567" cy="5401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6567" cy="540164"/>
            </a:xfrm>
            <a:custGeom>
              <a:avLst/>
              <a:gdLst/>
              <a:ahLst/>
              <a:cxnLst/>
              <a:rect l="l" t="t" r="r" b="b"/>
              <a:pathLst>
                <a:path w="2186567" h="540164">
                  <a:moveTo>
                    <a:pt x="53118" y="0"/>
                  </a:moveTo>
                  <a:lnTo>
                    <a:pt x="2133448" y="0"/>
                  </a:lnTo>
                  <a:cubicBezTo>
                    <a:pt x="2147536" y="0"/>
                    <a:pt x="2161047" y="5596"/>
                    <a:pt x="2171009" y="15558"/>
                  </a:cubicBezTo>
                  <a:cubicBezTo>
                    <a:pt x="2180970" y="25520"/>
                    <a:pt x="2186567" y="39030"/>
                    <a:pt x="2186567" y="53118"/>
                  </a:cubicBezTo>
                  <a:lnTo>
                    <a:pt x="2186567" y="487046"/>
                  </a:lnTo>
                  <a:cubicBezTo>
                    <a:pt x="2186567" y="501134"/>
                    <a:pt x="2180970" y="514645"/>
                    <a:pt x="2171009" y="524606"/>
                  </a:cubicBezTo>
                  <a:cubicBezTo>
                    <a:pt x="2161047" y="534568"/>
                    <a:pt x="2147536" y="540164"/>
                    <a:pt x="2133448" y="540164"/>
                  </a:cubicBezTo>
                  <a:lnTo>
                    <a:pt x="53118" y="540164"/>
                  </a:lnTo>
                  <a:cubicBezTo>
                    <a:pt x="39030" y="540164"/>
                    <a:pt x="25520" y="534568"/>
                    <a:pt x="15558" y="524606"/>
                  </a:cubicBezTo>
                  <a:cubicBezTo>
                    <a:pt x="5596" y="514645"/>
                    <a:pt x="0" y="501134"/>
                    <a:pt x="0" y="487046"/>
                  </a:cubicBezTo>
                  <a:lnTo>
                    <a:pt x="0" y="53118"/>
                  </a:lnTo>
                  <a:cubicBezTo>
                    <a:pt x="0" y="39030"/>
                    <a:pt x="5596" y="25520"/>
                    <a:pt x="15558" y="15558"/>
                  </a:cubicBezTo>
                  <a:cubicBezTo>
                    <a:pt x="25520" y="5596"/>
                    <a:pt x="39030" y="0"/>
                    <a:pt x="53118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21732" y="116213"/>
            <a:ext cx="6688472" cy="17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Keperluan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Asas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Benda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Hidup</a:t>
            </a:r>
            <a:endParaRPr kumimoji="0" lang="en-US" sz="507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009694" y="2263198"/>
            <a:ext cx="2349146" cy="2492419"/>
            <a:chOff x="1813" y="-45724"/>
            <a:chExt cx="809173" cy="858524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2D5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199" y="-45724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1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Air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4834" y="2348470"/>
            <a:ext cx="2407107" cy="2465368"/>
            <a:chOff x="1813" y="-15958"/>
            <a:chExt cx="809173" cy="828758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EA4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390" y="-15958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3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Makanan</a:t>
              </a:r>
              <a:endParaRPr kumimoji="0" lang="en-US" sz="3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6928" y="2563562"/>
            <a:ext cx="2297609" cy="2362000"/>
            <a:chOff x="1813" y="-6195"/>
            <a:chExt cx="809173" cy="83185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E3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199" y="-6195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0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Udara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2626842" y="1900922"/>
            <a:ext cx="4019211" cy="13252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165968" y="1900922"/>
            <a:ext cx="5410" cy="4950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497968" y="1900922"/>
            <a:ext cx="4060455" cy="14467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178535" y="4293426"/>
            <a:ext cx="4367007" cy="3592412"/>
            <a:chOff x="0" y="-223888"/>
            <a:chExt cx="1150158" cy="9461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0158" cy="531025"/>
            </a:xfrm>
            <a:custGeom>
              <a:avLst/>
              <a:gdLst/>
              <a:ahLst/>
              <a:cxnLst/>
              <a:rect l="l" t="t" r="r" b="b"/>
              <a:pathLst>
                <a:path w="1150158" h="531025">
                  <a:moveTo>
                    <a:pt x="90414" y="0"/>
                  </a:moveTo>
                  <a:lnTo>
                    <a:pt x="1059744" y="0"/>
                  </a:lnTo>
                  <a:cubicBezTo>
                    <a:pt x="1083724" y="0"/>
                    <a:pt x="1106721" y="9526"/>
                    <a:pt x="1123677" y="26482"/>
                  </a:cubicBezTo>
                  <a:cubicBezTo>
                    <a:pt x="1140633" y="43437"/>
                    <a:pt x="1150158" y="66435"/>
                    <a:pt x="1150158" y="90414"/>
                  </a:cubicBezTo>
                  <a:lnTo>
                    <a:pt x="1150158" y="440611"/>
                  </a:lnTo>
                  <a:cubicBezTo>
                    <a:pt x="1150158" y="464590"/>
                    <a:pt x="1140633" y="487587"/>
                    <a:pt x="1123677" y="504543"/>
                  </a:cubicBezTo>
                  <a:cubicBezTo>
                    <a:pt x="1106721" y="521499"/>
                    <a:pt x="1083724" y="531025"/>
                    <a:pt x="1059744" y="531025"/>
                  </a:cubicBezTo>
                  <a:lnTo>
                    <a:pt x="90414" y="531025"/>
                  </a:lnTo>
                  <a:cubicBezTo>
                    <a:pt x="66435" y="531025"/>
                    <a:pt x="43437" y="521499"/>
                    <a:pt x="26482" y="504543"/>
                  </a:cubicBezTo>
                  <a:cubicBezTo>
                    <a:pt x="9526" y="487587"/>
                    <a:pt x="0" y="464590"/>
                    <a:pt x="0" y="440611"/>
                  </a:cubicBezTo>
                  <a:lnTo>
                    <a:pt x="0" y="90414"/>
                  </a:lnTo>
                  <a:cubicBezTo>
                    <a:pt x="0" y="66435"/>
                    <a:pt x="9526" y="43437"/>
                    <a:pt x="26482" y="26482"/>
                  </a:cubicBezTo>
                  <a:cubicBezTo>
                    <a:pt x="43437" y="9526"/>
                    <a:pt x="66435" y="0"/>
                    <a:pt x="90414" y="0"/>
                  </a:cubicBezTo>
                  <a:close/>
                </a:path>
              </a:pathLst>
            </a:custGeom>
            <a:solidFill>
              <a:srgbClr val="97BE4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23888"/>
              <a:ext cx="1129341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Tumbuhan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membuat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makanannya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sendiri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8535" y="7159734"/>
            <a:ext cx="4884683" cy="3592412"/>
            <a:chOff x="0" y="-214172"/>
            <a:chExt cx="1286501" cy="9461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6501" cy="531025"/>
            </a:xfrm>
            <a:custGeom>
              <a:avLst/>
              <a:gdLst/>
              <a:ahLst/>
              <a:cxnLst/>
              <a:rect l="l" t="t" r="r" b="b"/>
              <a:pathLst>
                <a:path w="1286501" h="531025">
                  <a:moveTo>
                    <a:pt x="80832" y="0"/>
                  </a:moveTo>
                  <a:lnTo>
                    <a:pt x="1205669" y="0"/>
                  </a:lnTo>
                  <a:cubicBezTo>
                    <a:pt x="1227107" y="0"/>
                    <a:pt x="1247667" y="8516"/>
                    <a:pt x="1262826" y="23675"/>
                  </a:cubicBezTo>
                  <a:cubicBezTo>
                    <a:pt x="1277985" y="38834"/>
                    <a:pt x="1286501" y="59394"/>
                    <a:pt x="1286501" y="80832"/>
                  </a:cubicBezTo>
                  <a:lnTo>
                    <a:pt x="1286501" y="450193"/>
                  </a:lnTo>
                  <a:cubicBezTo>
                    <a:pt x="1286501" y="471631"/>
                    <a:pt x="1277985" y="492191"/>
                    <a:pt x="1262826" y="507350"/>
                  </a:cubicBezTo>
                  <a:cubicBezTo>
                    <a:pt x="1247667" y="522509"/>
                    <a:pt x="1227107" y="531025"/>
                    <a:pt x="1205669" y="531025"/>
                  </a:cubicBezTo>
                  <a:lnTo>
                    <a:pt x="80832" y="531025"/>
                  </a:lnTo>
                  <a:cubicBezTo>
                    <a:pt x="59394" y="531025"/>
                    <a:pt x="38834" y="522509"/>
                    <a:pt x="23675" y="507350"/>
                  </a:cubicBezTo>
                  <a:cubicBezTo>
                    <a:pt x="8516" y="492191"/>
                    <a:pt x="0" y="471631"/>
                    <a:pt x="0" y="450193"/>
                  </a:cubicBezTo>
                  <a:lnTo>
                    <a:pt x="0" y="80832"/>
                  </a:lnTo>
                  <a:cubicBezTo>
                    <a:pt x="0" y="59394"/>
                    <a:pt x="8516" y="38834"/>
                    <a:pt x="23675" y="23675"/>
                  </a:cubicBezTo>
                  <a:cubicBezTo>
                    <a:pt x="38834" y="8516"/>
                    <a:pt x="59394" y="0"/>
                    <a:pt x="80832" y="0"/>
                  </a:cubicBezTo>
                  <a:close/>
                </a:path>
              </a:pathLst>
            </a:custGeom>
            <a:solidFill>
              <a:srgbClr val="FF909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14172"/>
              <a:ext cx="1286501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Manusia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memerlukan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makanan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untuk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mendapatkan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tenaga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446963" y="4355409"/>
            <a:ext cx="5511049" cy="3592414"/>
            <a:chOff x="-16656" y="-230222"/>
            <a:chExt cx="1451469" cy="9461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4813" cy="485707"/>
            </a:xfrm>
            <a:custGeom>
              <a:avLst/>
              <a:gdLst/>
              <a:ahLst/>
              <a:cxnLst/>
              <a:rect l="l" t="t" r="r" b="b"/>
              <a:pathLst>
                <a:path w="1434813" h="485707">
                  <a:moveTo>
                    <a:pt x="72477" y="0"/>
                  </a:moveTo>
                  <a:lnTo>
                    <a:pt x="1362336" y="0"/>
                  </a:lnTo>
                  <a:cubicBezTo>
                    <a:pt x="1381558" y="0"/>
                    <a:pt x="1399993" y="7636"/>
                    <a:pt x="1413585" y="21228"/>
                  </a:cubicBezTo>
                  <a:cubicBezTo>
                    <a:pt x="1427177" y="34820"/>
                    <a:pt x="1434813" y="53255"/>
                    <a:pt x="1434813" y="72477"/>
                  </a:cubicBezTo>
                  <a:lnTo>
                    <a:pt x="1434813" y="413230"/>
                  </a:lnTo>
                  <a:cubicBezTo>
                    <a:pt x="1434813" y="453258"/>
                    <a:pt x="1402364" y="485707"/>
                    <a:pt x="1362336" y="485707"/>
                  </a:cubicBezTo>
                  <a:lnTo>
                    <a:pt x="72477" y="485707"/>
                  </a:lnTo>
                  <a:cubicBezTo>
                    <a:pt x="32449" y="485707"/>
                    <a:pt x="0" y="453258"/>
                    <a:pt x="0" y="413230"/>
                  </a:cubicBezTo>
                  <a:lnTo>
                    <a:pt x="0" y="72477"/>
                  </a:lnTo>
                  <a:cubicBezTo>
                    <a:pt x="0" y="32449"/>
                    <a:pt x="32449" y="0"/>
                    <a:pt x="72477" y="0"/>
                  </a:cubicBezTo>
                  <a:close/>
                </a:path>
              </a:pathLst>
            </a:custGeom>
            <a:solidFill>
              <a:srgbClr val="97BE4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-16656" y="-230222"/>
              <a:ext cx="1434813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Tumbuhan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memerlukan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udara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untuk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bernafas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dan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membuat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makanan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81618" y="7311305"/>
            <a:ext cx="4813851" cy="3592414"/>
            <a:chOff x="-5734" y="-219570"/>
            <a:chExt cx="1267846" cy="9461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62112" cy="485707"/>
            </a:xfrm>
            <a:custGeom>
              <a:avLst/>
              <a:gdLst/>
              <a:ahLst/>
              <a:cxnLst/>
              <a:rect l="l" t="t" r="r" b="b"/>
              <a:pathLst>
                <a:path w="1262112" h="485707">
                  <a:moveTo>
                    <a:pt x="82394" y="0"/>
                  </a:moveTo>
                  <a:lnTo>
                    <a:pt x="1179718" y="0"/>
                  </a:lnTo>
                  <a:cubicBezTo>
                    <a:pt x="1225223" y="0"/>
                    <a:pt x="1262112" y="36889"/>
                    <a:pt x="1262112" y="82394"/>
                  </a:cubicBezTo>
                  <a:lnTo>
                    <a:pt x="1262112" y="403313"/>
                  </a:lnTo>
                  <a:cubicBezTo>
                    <a:pt x="1262112" y="425165"/>
                    <a:pt x="1253431" y="446122"/>
                    <a:pt x="1237979" y="461574"/>
                  </a:cubicBezTo>
                  <a:cubicBezTo>
                    <a:pt x="1222527" y="477026"/>
                    <a:pt x="1201570" y="485707"/>
                    <a:pt x="1179718" y="485707"/>
                  </a:cubicBezTo>
                  <a:lnTo>
                    <a:pt x="82394" y="485707"/>
                  </a:lnTo>
                  <a:cubicBezTo>
                    <a:pt x="36889" y="485707"/>
                    <a:pt x="0" y="448818"/>
                    <a:pt x="0" y="403313"/>
                  </a:cubicBezTo>
                  <a:lnTo>
                    <a:pt x="0" y="82394"/>
                  </a:lnTo>
                  <a:cubicBezTo>
                    <a:pt x="0" y="36889"/>
                    <a:pt x="36889" y="0"/>
                    <a:pt x="82394" y="0"/>
                  </a:cubicBezTo>
                  <a:close/>
                </a:path>
              </a:pathLst>
            </a:custGeom>
            <a:solidFill>
              <a:srgbClr val="FF909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5734" y="-219570"/>
              <a:ext cx="1262112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Manusia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memerlukan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udara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untuk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bernafas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846683" y="4380503"/>
            <a:ext cx="4750727" cy="3592414"/>
            <a:chOff x="0" y="-246272"/>
            <a:chExt cx="1251220" cy="9461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34564" cy="485707"/>
            </a:xfrm>
            <a:custGeom>
              <a:avLst/>
              <a:gdLst/>
              <a:ahLst/>
              <a:cxnLst/>
              <a:rect l="l" t="t" r="r" b="b"/>
              <a:pathLst>
                <a:path w="1234564" h="485707">
                  <a:moveTo>
                    <a:pt x="84232" y="0"/>
                  </a:moveTo>
                  <a:lnTo>
                    <a:pt x="1150332" y="0"/>
                  </a:lnTo>
                  <a:cubicBezTo>
                    <a:pt x="1196852" y="0"/>
                    <a:pt x="1234564" y="37712"/>
                    <a:pt x="1234564" y="84232"/>
                  </a:cubicBezTo>
                  <a:lnTo>
                    <a:pt x="1234564" y="401475"/>
                  </a:lnTo>
                  <a:cubicBezTo>
                    <a:pt x="1234564" y="447995"/>
                    <a:pt x="1196852" y="485707"/>
                    <a:pt x="1150332" y="485707"/>
                  </a:cubicBezTo>
                  <a:lnTo>
                    <a:pt x="84232" y="485707"/>
                  </a:lnTo>
                  <a:cubicBezTo>
                    <a:pt x="37712" y="485707"/>
                    <a:pt x="0" y="447995"/>
                    <a:pt x="0" y="401475"/>
                  </a:cubicBezTo>
                  <a:lnTo>
                    <a:pt x="0" y="84232"/>
                  </a:lnTo>
                  <a:cubicBezTo>
                    <a:pt x="0" y="37712"/>
                    <a:pt x="37712" y="0"/>
                    <a:pt x="84232" y="0"/>
                  </a:cubicBezTo>
                  <a:close/>
                </a:path>
              </a:pathLst>
            </a:custGeom>
            <a:solidFill>
              <a:srgbClr val="97BE4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46272"/>
              <a:ext cx="125122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Akar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pokok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menyerap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air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untuk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membuat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makanan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94495" y="7209523"/>
            <a:ext cx="5791862" cy="3592414"/>
            <a:chOff x="0" y="-246377"/>
            <a:chExt cx="1525429" cy="9461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5429" cy="485707"/>
            </a:xfrm>
            <a:custGeom>
              <a:avLst/>
              <a:gdLst/>
              <a:ahLst/>
              <a:cxnLst/>
              <a:rect l="l" t="t" r="r" b="b"/>
              <a:pathLst>
                <a:path w="1525429" h="485707">
                  <a:moveTo>
                    <a:pt x="68171" y="0"/>
                  </a:moveTo>
                  <a:lnTo>
                    <a:pt x="1457258" y="0"/>
                  </a:lnTo>
                  <a:cubicBezTo>
                    <a:pt x="1494907" y="0"/>
                    <a:pt x="1525429" y="30521"/>
                    <a:pt x="1525429" y="68171"/>
                  </a:cubicBezTo>
                  <a:lnTo>
                    <a:pt x="1525429" y="417536"/>
                  </a:lnTo>
                  <a:cubicBezTo>
                    <a:pt x="1525429" y="435616"/>
                    <a:pt x="1518246" y="452955"/>
                    <a:pt x="1505462" y="465740"/>
                  </a:cubicBezTo>
                  <a:cubicBezTo>
                    <a:pt x="1492677" y="478525"/>
                    <a:pt x="1475338" y="485707"/>
                    <a:pt x="1457258" y="485707"/>
                  </a:cubicBezTo>
                  <a:lnTo>
                    <a:pt x="68171" y="485707"/>
                  </a:lnTo>
                  <a:cubicBezTo>
                    <a:pt x="50091" y="485707"/>
                    <a:pt x="32751" y="478525"/>
                    <a:pt x="19967" y="465740"/>
                  </a:cubicBezTo>
                  <a:cubicBezTo>
                    <a:pt x="7182" y="452955"/>
                    <a:pt x="0" y="435616"/>
                    <a:pt x="0" y="417536"/>
                  </a:cubicBezTo>
                  <a:lnTo>
                    <a:pt x="0" y="68171"/>
                  </a:lnTo>
                  <a:cubicBezTo>
                    <a:pt x="0" y="50091"/>
                    <a:pt x="7182" y="32751"/>
                    <a:pt x="19967" y="19967"/>
                  </a:cubicBezTo>
                  <a:cubicBezTo>
                    <a:pt x="32751" y="7182"/>
                    <a:pt x="50091" y="0"/>
                    <a:pt x="68171" y="0"/>
                  </a:cubicBezTo>
                  <a:close/>
                </a:path>
              </a:pathLst>
            </a:custGeom>
            <a:solidFill>
              <a:srgbClr val="FF909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246377"/>
              <a:ext cx="1525429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Manusia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memerlukan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4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air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untuk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menghilangkan</a:t>
              </a: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3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dahaga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>
            <a:off x="1478389" y="4813838"/>
            <a:ext cx="0" cy="4156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497439" y="7159735"/>
            <a:ext cx="0" cy="813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9184269" y="4755617"/>
            <a:ext cx="6158" cy="559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190426" y="7159735"/>
            <a:ext cx="0" cy="9852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6645734" y="4889061"/>
            <a:ext cx="0" cy="34047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6664784" y="7073702"/>
            <a:ext cx="0" cy="10712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210710" y="2176141"/>
            <a:ext cx="952968" cy="810023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8595313" y="1966217"/>
            <a:ext cx="952968" cy="8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1785083" y="-3189674"/>
            <a:ext cx="3062391" cy="3154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15804078" y="370687"/>
            <a:ext cx="952968" cy="81002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697998" y="538946"/>
            <a:ext cx="7433187" cy="1836277"/>
            <a:chOff x="0" y="0"/>
            <a:chExt cx="2186567" cy="5401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6567" cy="540164"/>
            </a:xfrm>
            <a:custGeom>
              <a:avLst/>
              <a:gdLst/>
              <a:ahLst/>
              <a:cxnLst/>
              <a:rect l="l" t="t" r="r" b="b"/>
              <a:pathLst>
                <a:path w="2186567" h="540164">
                  <a:moveTo>
                    <a:pt x="53118" y="0"/>
                  </a:moveTo>
                  <a:lnTo>
                    <a:pt x="2133448" y="0"/>
                  </a:lnTo>
                  <a:cubicBezTo>
                    <a:pt x="2147536" y="0"/>
                    <a:pt x="2161047" y="5596"/>
                    <a:pt x="2171009" y="15558"/>
                  </a:cubicBezTo>
                  <a:cubicBezTo>
                    <a:pt x="2180970" y="25520"/>
                    <a:pt x="2186567" y="39030"/>
                    <a:pt x="2186567" y="53118"/>
                  </a:cubicBezTo>
                  <a:lnTo>
                    <a:pt x="2186567" y="487046"/>
                  </a:lnTo>
                  <a:cubicBezTo>
                    <a:pt x="2186567" y="501134"/>
                    <a:pt x="2180970" y="514645"/>
                    <a:pt x="2171009" y="524606"/>
                  </a:cubicBezTo>
                  <a:cubicBezTo>
                    <a:pt x="2161047" y="534568"/>
                    <a:pt x="2147536" y="540164"/>
                    <a:pt x="2133448" y="540164"/>
                  </a:cubicBezTo>
                  <a:lnTo>
                    <a:pt x="53118" y="540164"/>
                  </a:lnTo>
                  <a:cubicBezTo>
                    <a:pt x="39030" y="540164"/>
                    <a:pt x="25520" y="534568"/>
                    <a:pt x="15558" y="524606"/>
                  </a:cubicBezTo>
                  <a:cubicBezTo>
                    <a:pt x="5596" y="514645"/>
                    <a:pt x="0" y="501134"/>
                    <a:pt x="0" y="487046"/>
                  </a:cubicBezTo>
                  <a:lnTo>
                    <a:pt x="0" y="53118"/>
                  </a:lnTo>
                  <a:cubicBezTo>
                    <a:pt x="0" y="39030"/>
                    <a:pt x="5596" y="25520"/>
                    <a:pt x="15558" y="15558"/>
                  </a:cubicBezTo>
                  <a:cubicBezTo>
                    <a:pt x="25520" y="5596"/>
                    <a:pt x="39030" y="0"/>
                    <a:pt x="53118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18579" y="5515829"/>
            <a:ext cx="4686339" cy="3251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03405" y="8098595"/>
            <a:ext cx="3892422" cy="23889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034555" y="7458557"/>
            <a:ext cx="1834526" cy="183452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541976" y="4098797"/>
            <a:ext cx="3467918" cy="3592412"/>
            <a:chOff x="0" y="-130990"/>
            <a:chExt cx="913361" cy="946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3361" cy="703859"/>
            </a:xfrm>
            <a:custGeom>
              <a:avLst/>
              <a:gdLst/>
              <a:ahLst/>
              <a:cxnLst/>
              <a:rect l="l" t="t" r="r" b="b"/>
              <a:pathLst>
                <a:path w="913361" h="703859">
                  <a:moveTo>
                    <a:pt x="113854" y="0"/>
                  </a:moveTo>
                  <a:lnTo>
                    <a:pt x="799507" y="0"/>
                  </a:lnTo>
                  <a:cubicBezTo>
                    <a:pt x="829703" y="0"/>
                    <a:pt x="858662" y="11995"/>
                    <a:pt x="880014" y="33347"/>
                  </a:cubicBezTo>
                  <a:cubicBezTo>
                    <a:pt x="901366" y="54699"/>
                    <a:pt x="913361" y="83658"/>
                    <a:pt x="913361" y="113854"/>
                  </a:cubicBezTo>
                  <a:lnTo>
                    <a:pt x="913361" y="590004"/>
                  </a:lnTo>
                  <a:cubicBezTo>
                    <a:pt x="913361" y="620200"/>
                    <a:pt x="901366" y="649160"/>
                    <a:pt x="880014" y="670512"/>
                  </a:cubicBezTo>
                  <a:cubicBezTo>
                    <a:pt x="858662" y="691863"/>
                    <a:pt x="829703" y="703859"/>
                    <a:pt x="799507" y="703859"/>
                  </a:cubicBezTo>
                  <a:lnTo>
                    <a:pt x="113854" y="703859"/>
                  </a:lnTo>
                  <a:cubicBezTo>
                    <a:pt x="83658" y="703859"/>
                    <a:pt x="54699" y="691863"/>
                    <a:pt x="33347" y="670512"/>
                  </a:cubicBezTo>
                  <a:cubicBezTo>
                    <a:pt x="11995" y="649160"/>
                    <a:pt x="0" y="620200"/>
                    <a:pt x="0" y="590004"/>
                  </a:cubicBezTo>
                  <a:lnTo>
                    <a:pt x="0" y="113854"/>
                  </a:lnTo>
                  <a:cubicBezTo>
                    <a:pt x="0" y="83658"/>
                    <a:pt x="11995" y="54699"/>
                    <a:pt x="33347" y="33347"/>
                  </a:cubicBezTo>
                  <a:cubicBezTo>
                    <a:pt x="54699" y="11995"/>
                    <a:pt x="83658" y="0"/>
                    <a:pt x="113854" y="0"/>
                  </a:cubicBezTo>
                  <a:close/>
                </a:path>
              </a:pathLst>
            </a:custGeom>
            <a:solidFill>
              <a:srgbClr val="EFEA4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6317" y="-130990"/>
              <a:ext cx="8128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6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Berlindung</a:t>
              </a:r>
              <a:r>
                <a:rPr kumimoji="0" lang="en-US" sz="32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daripada</a:t>
              </a:r>
              <a:r>
                <a:rPr kumimoji="0" lang="en-US" sz="32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hujan</a:t>
              </a:r>
              <a:r>
                <a:rPr kumimoji="0" lang="en-US" sz="32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panas</a:t>
              </a:r>
              <a:endParaRPr kumimoji="0" lang="en-US" sz="3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5922" y="6571118"/>
            <a:ext cx="1617443" cy="16174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693337" y="6372847"/>
            <a:ext cx="1725748" cy="172574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3106717" y="4913302"/>
            <a:ext cx="3467918" cy="2672464"/>
            <a:chOff x="0" y="0"/>
            <a:chExt cx="913361" cy="7038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3361" cy="703859"/>
            </a:xfrm>
            <a:custGeom>
              <a:avLst/>
              <a:gdLst/>
              <a:ahLst/>
              <a:cxnLst/>
              <a:rect l="l" t="t" r="r" b="b"/>
              <a:pathLst>
                <a:path w="913361" h="703859">
                  <a:moveTo>
                    <a:pt x="113854" y="0"/>
                  </a:moveTo>
                  <a:lnTo>
                    <a:pt x="799507" y="0"/>
                  </a:lnTo>
                  <a:cubicBezTo>
                    <a:pt x="829703" y="0"/>
                    <a:pt x="858662" y="11995"/>
                    <a:pt x="880014" y="33347"/>
                  </a:cubicBezTo>
                  <a:cubicBezTo>
                    <a:pt x="901366" y="54699"/>
                    <a:pt x="913361" y="83658"/>
                    <a:pt x="913361" y="113854"/>
                  </a:cubicBezTo>
                  <a:lnTo>
                    <a:pt x="913361" y="590004"/>
                  </a:lnTo>
                  <a:cubicBezTo>
                    <a:pt x="913361" y="620200"/>
                    <a:pt x="901366" y="649160"/>
                    <a:pt x="880014" y="670512"/>
                  </a:cubicBezTo>
                  <a:cubicBezTo>
                    <a:pt x="858662" y="691863"/>
                    <a:pt x="829703" y="703859"/>
                    <a:pt x="799507" y="703859"/>
                  </a:cubicBezTo>
                  <a:lnTo>
                    <a:pt x="113854" y="703859"/>
                  </a:lnTo>
                  <a:cubicBezTo>
                    <a:pt x="83658" y="703859"/>
                    <a:pt x="54699" y="691863"/>
                    <a:pt x="33347" y="670512"/>
                  </a:cubicBezTo>
                  <a:cubicBezTo>
                    <a:pt x="11995" y="649160"/>
                    <a:pt x="0" y="620200"/>
                    <a:pt x="0" y="590004"/>
                  </a:cubicBezTo>
                  <a:lnTo>
                    <a:pt x="0" y="113854"/>
                  </a:lnTo>
                  <a:cubicBezTo>
                    <a:pt x="0" y="83658"/>
                    <a:pt x="11995" y="54699"/>
                    <a:pt x="33347" y="33347"/>
                  </a:cubicBezTo>
                  <a:cubicBezTo>
                    <a:pt x="54699" y="11995"/>
                    <a:pt x="83658" y="0"/>
                    <a:pt x="113854" y="0"/>
                  </a:cubicBezTo>
                  <a:close/>
                </a:path>
              </a:pathLst>
            </a:custGeom>
            <a:solidFill>
              <a:srgbClr val="EFEA4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6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Berlindung</a:t>
              </a:r>
              <a:endParaRPr kumimoji="0" lang="en-US" sz="3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6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daripada</a:t>
              </a:r>
              <a:endParaRPr kumimoji="0" lang="en-US" sz="3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6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bahaya</a:t>
              </a:r>
              <a:endParaRPr kumimoji="0" lang="en-US" sz="32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607442" y="6223117"/>
            <a:ext cx="1651858" cy="177858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3368250">
            <a:off x="12101454" y="2865080"/>
            <a:ext cx="2495995" cy="89231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092324" y="416627"/>
            <a:ext cx="6688472" cy="187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Haiwan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Perlu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Berlindung</a:t>
            </a:r>
            <a:endParaRPr kumimoji="0" lang="en-US" sz="507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009894" y="2734757"/>
            <a:ext cx="8640026" cy="197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haiwan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memerlukan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tempat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perlindungan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untuk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melindungi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diri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daripada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hujan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,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panas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3599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bahaya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3111482" flipH="1">
            <a:off x="2180290" y="2688759"/>
            <a:ext cx="2495995" cy="8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8907" y="1160496"/>
            <a:ext cx="14866051" cy="151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60"/>
              </a:lnSpc>
            </a:pPr>
            <a:r>
              <a:rPr lang="en-US" sz="7900" dirty="0">
                <a:solidFill>
                  <a:srgbClr val="10391D"/>
                </a:solidFill>
                <a:latin typeface="Calibri (MS) Bold"/>
              </a:rPr>
              <a:t>OBJEKTIF PEMBELAJARAN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1181079" y="-280968"/>
            <a:ext cx="9111068" cy="235231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8183" y="5467514"/>
            <a:ext cx="8013017" cy="1704786"/>
            <a:chOff x="0" y="0"/>
            <a:chExt cx="2914481" cy="11358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14481" cy="1135862"/>
            </a:xfrm>
            <a:custGeom>
              <a:avLst/>
              <a:gdLst/>
              <a:ahLst/>
              <a:cxnLst/>
              <a:rect l="l" t="t" r="r" b="b"/>
              <a:pathLst>
                <a:path w="2914481" h="1135862">
                  <a:moveTo>
                    <a:pt x="35681" y="0"/>
                  </a:moveTo>
                  <a:lnTo>
                    <a:pt x="2878801" y="0"/>
                  </a:lnTo>
                  <a:cubicBezTo>
                    <a:pt x="2898506" y="0"/>
                    <a:pt x="2914481" y="15975"/>
                    <a:pt x="2914481" y="35681"/>
                  </a:cubicBezTo>
                  <a:lnTo>
                    <a:pt x="2914481" y="1100181"/>
                  </a:lnTo>
                  <a:cubicBezTo>
                    <a:pt x="2914481" y="1109644"/>
                    <a:pt x="2910722" y="1118720"/>
                    <a:pt x="2904031" y="1125411"/>
                  </a:cubicBezTo>
                  <a:cubicBezTo>
                    <a:pt x="2897339" y="1132103"/>
                    <a:pt x="2888264" y="1135862"/>
                    <a:pt x="2878801" y="1135862"/>
                  </a:cubicBezTo>
                  <a:lnTo>
                    <a:pt x="35681" y="1135862"/>
                  </a:lnTo>
                  <a:cubicBezTo>
                    <a:pt x="26217" y="1135862"/>
                    <a:pt x="17142" y="1132103"/>
                    <a:pt x="10451" y="1125411"/>
                  </a:cubicBezTo>
                  <a:cubicBezTo>
                    <a:pt x="3759" y="1118720"/>
                    <a:pt x="0" y="1109644"/>
                    <a:pt x="0" y="1100181"/>
                  </a:cubicBezTo>
                  <a:lnTo>
                    <a:pt x="0" y="35681"/>
                  </a:lnTo>
                  <a:cubicBezTo>
                    <a:pt x="0" y="26217"/>
                    <a:pt x="3759" y="17142"/>
                    <a:pt x="10451" y="10451"/>
                  </a:cubicBezTo>
                  <a:cubicBezTo>
                    <a:pt x="17142" y="3759"/>
                    <a:pt x="26217" y="0"/>
                    <a:pt x="35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52400" y="3398508"/>
            <a:ext cx="6178358" cy="878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10391D"/>
                </a:solidFill>
                <a:latin typeface="Calibri (MS) Bold"/>
              </a:rPr>
              <a:t>Murid </a:t>
            </a:r>
            <a:r>
              <a:rPr lang="en-US" sz="5199" dirty="0" err="1">
                <a:solidFill>
                  <a:srgbClr val="10391D"/>
                </a:solidFill>
                <a:latin typeface="Calibri (MS) Bold"/>
              </a:rPr>
              <a:t>boleh</a:t>
            </a:r>
            <a:r>
              <a:rPr lang="en-US" sz="5199" dirty="0">
                <a:solidFill>
                  <a:srgbClr val="10391D"/>
                </a:solidFill>
                <a:latin typeface="Calibri (MS) Bold"/>
              </a:rPr>
              <a:t>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83391" y="4793946"/>
            <a:ext cx="1704786" cy="17558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7257" y="5146416"/>
            <a:ext cx="1154072" cy="9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Calibri (MS)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8907" y="5544225"/>
            <a:ext cx="7239894" cy="1216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Menyatakan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sekurangnya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3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benda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dan 3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benda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tidak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.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2DE6E445-6C0B-4777-A999-F206B7796F82}"/>
              </a:ext>
            </a:extLst>
          </p:cNvPr>
          <p:cNvGrpSpPr/>
          <p:nvPr/>
        </p:nvGrpSpPr>
        <p:grpSpPr>
          <a:xfrm>
            <a:off x="10831761" y="6479130"/>
            <a:ext cx="5857170" cy="2931570"/>
            <a:chOff x="0" y="0"/>
            <a:chExt cx="2914481" cy="113586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0F4EDDA-049F-4521-AD4C-D35C9EE557A8}"/>
                </a:ext>
              </a:extLst>
            </p:cNvPr>
            <p:cNvSpPr/>
            <p:nvPr/>
          </p:nvSpPr>
          <p:spPr>
            <a:xfrm>
              <a:off x="0" y="0"/>
              <a:ext cx="2914481" cy="1135862"/>
            </a:xfrm>
            <a:custGeom>
              <a:avLst/>
              <a:gdLst/>
              <a:ahLst/>
              <a:cxnLst/>
              <a:rect l="l" t="t" r="r" b="b"/>
              <a:pathLst>
                <a:path w="2914481" h="1135862">
                  <a:moveTo>
                    <a:pt x="35681" y="0"/>
                  </a:moveTo>
                  <a:lnTo>
                    <a:pt x="2878801" y="0"/>
                  </a:lnTo>
                  <a:cubicBezTo>
                    <a:pt x="2898506" y="0"/>
                    <a:pt x="2914481" y="15975"/>
                    <a:pt x="2914481" y="35681"/>
                  </a:cubicBezTo>
                  <a:lnTo>
                    <a:pt x="2914481" y="1100181"/>
                  </a:lnTo>
                  <a:cubicBezTo>
                    <a:pt x="2914481" y="1109644"/>
                    <a:pt x="2910722" y="1118720"/>
                    <a:pt x="2904031" y="1125411"/>
                  </a:cubicBezTo>
                  <a:cubicBezTo>
                    <a:pt x="2897339" y="1132103"/>
                    <a:pt x="2888264" y="1135862"/>
                    <a:pt x="2878801" y="1135862"/>
                  </a:cubicBezTo>
                  <a:lnTo>
                    <a:pt x="35681" y="1135862"/>
                  </a:lnTo>
                  <a:cubicBezTo>
                    <a:pt x="26217" y="1135862"/>
                    <a:pt x="17142" y="1132103"/>
                    <a:pt x="10451" y="1125411"/>
                  </a:cubicBezTo>
                  <a:cubicBezTo>
                    <a:pt x="3759" y="1118720"/>
                    <a:pt x="0" y="1109644"/>
                    <a:pt x="0" y="1100181"/>
                  </a:cubicBezTo>
                  <a:lnTo>
                    <a:pt x="0" y="35681"/>
                  </a:lnTo>
                  <a:cubicBezTo>
                    <a:pt x="0" y="26217"/>
                    <a:pt x="3759" y="17142"/>
                    <a:pt x="10451" y="10451"/>
                  </a:cubicBezTo>
                  <a:cubicBezTo>
                    <a:pt x="17142" y="3759"/>
                    <a:pt x="26217" y="0"/>
                    <a:pt x="35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5A252BCE-3835-4786-B612-F737C36B06CE}"/>
                </a:ext>
              </a:extLst>
            </p:cNvPr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8">
            <a:extLst>
              <a:ext uri="{FF2B5EF4-FFF2-40B4-BE49-F238E27FC236}">
                <a16:creationId xmlns:a16="http://schemas.microsoft.com/office/drawing/2014/main" id="{5A5BAE61-8FEE-4A39-B667-9A23049C9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0442513" y="5199868"/>
            <a:ext cx="1704786" cy="1755866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17563ADD-D4BD-4D80-AF16-DCE49FE592F2}"/>
              </a:ext>
            </a:extLst>
          </p:cNvPr>
          <p:cNvSpPr txBox="1"/>
          <p:nvPr/>
        </p:nvSpPr>
        <p:spPr>
          <a:xfrm>
            <a:off x="10756379" y="5552338"/>
            <a:ext cx="1154072" cy="9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FFFFFF"/>
                </a:solidFill>
                <a:latin typeface="Calibri (MS) Bold"/>
              </a:rPr>
              <a:t>02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253A8D9-306F-43C6-8C50-0EB2E1BE4621}"/>
              </a:ext>
            </a:extLst>
          </p:cNvPr>
          <p:cNvSpPr txBox="1"/>
          <p:nvPr/>
        </p:nvSpPr>
        <p:spPr>
          <a:xfrm>
            <a:off x="11131443" y="6916798"/>
            <a:ext cx="5112893" cy="1858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Membanding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dan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membezakan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benda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berdasarkan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ciri-ciri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2800" dirty="0" err="1">
                <a:solidFill>
                  <a:srgbClr val="10391D"/>
                </a:solidFill>
                <a:latin typeface="Calibri (MS) Bold"/>
              </a:rPr>
              <a:t>diberi</a:t>
            </a:r>
            <a:r>
              <a:rPr lang="en-US" sz="2800" dirty="0">
                <a:solidFill>
                  <a:srgbClr val="10391D"/>
                </a:solidFill>
                <a:latin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09756" y="219813"/>
            <a:ext cx="7132979" cy="1866112"/>
            <a:chOff x="0" y="0"/>
            <a:chExt cx="3290208" cy="8607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0208" cy="860776"/>
            </a:xfrm>
            <a:custGeom>
              <a:avLst/>
              <a:gdLst/>
              <a:ahLst/>
              <a:cxnLst/>
              <a:rect l="l" t="t" r="r" b="b"/>
              <a:pathLst>
                <a:path w="3290208" h="860776">
                  <a:moveTo>
                    <a:pt x="55354" y="0"/>
                  </a:moveTo>
                  <a:lnTo>
                    <a:pt x="3234854" y="0"/>
                  </a:lnTo>
                  <a:cubicBezTo>
                    <a:pt x="3249535" y="0"/>
                    <a:pt x="3263614" y="5832"/>
                    <a:pt x="3273995" y="16213"/>
                  </a:cubicBezTo>
                  <a:cubicBezTo>
                    <a:pt x="3284376" y="26594"/>
                    <a:pt x="3290208" y="40673"/>
                    <a:pt x="3290208" y="55354"/>
                  </a:cubicBezTo>
                  <a:lnTo>
                    <a:pt x="3290208" y="805422"/>
                  </a:lnTo>
                  <a:cubicBezTo>
                    <a:pt x="3290208" y="820103"/>
                    <a:pt x="3284376" y="834182"/>
                    <a:pt x="3273995" y="844563"/>
                  </a:cubicBezTo>
                  <a:cubicBezTo>
                    <a:pt x="3263614" y="854944"/>
                    <a:pt x="3249535" y="860776"/>
                    <a:pt x="3234854" y="860776"/>
                  </a:cubicBezTo>
                  <a:lnTo>
                    <a:pt x="55354" y="860776"/>
                  </a:lnTo>
                  <a:cubicBezTo>
                    <a:pt x="40673" y="860776"/>
                    <a:pt x="26594" y="854944"/>
                    <a:pt x="16213" y="844563"/>
                  </a:cubicBezTo>
                  <a:cubicBezTo>
                    <a:pt x="5832" y="834182"/>
                    <a:pt x="0" y="820103"/>
                    <a:pt x="0" y="805422"/>
                  </a:cubicBezTo>
                  <a:lnTo>
                    <a:pt x="0" y="55354"/>
                  </a:lnTo>
                  <a:cubicBezTo>
                    <a:pt x="0" y="40673"/>
                    <a:pt x="5832" y="26594"/>
                    <a:pt x="16213" y="16213"/>
                  </a:cubicBezTo>
                  <a:cubicBezTo>
                    <a:pt x="26594" y="5832"/>
                    <a:pt x="40673" y="0"/>
                    <a:pt x="55354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8614" y="5144689"/>
            <a:ext cx="7995261" cy="3375422"/>
            <a:chOff x="0" y="-76200"/>
            <a:chExt cx="2105748" cy="8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5748" cy="812800"/>
            </a:xfrm>
            <a:custGeom>
              <a:avLst/>
              <a:gdLst/>
              <a:ahLst/>
              <a:cxnLst/>
              <a:rect l="l" t="t" r="r" b="b"/>
              <a:pathLst>
                <a:path w="2105748" h="812800">
                  <a:moveTo>
                    <a:pt x="49384" y="0"/>
                  </a:moveTo>
                  <a:lnTo>
                    <a:pt x="2056364" y="0"/>
                  </a:lnTo>
                  <a:cubicBezTo>
                    <a:pt x="2069461" y="0"/>
                    <a:pt x="2082022" y="5203"/>
                    <a:pt x="2091284" y="14464"/>
                  </a:cubicBezTo>
                  <a:cubicBezTo>
                    <a:pt x="2100545" y="23726"/>
                    <a:pt x="2105748" y="36287"/>
                    <a:pt x="2105748" y="49384"/>
                  </a:cubicBezTo>
                  <a:lnTo>
                    <a:pt x="2105748" y="763416"/>
                  </a:lnTo>
                  <a:cubicBezTo>
                    <a:pt x="2105748" y="776513"/>
                    <a:pt x="2100545" y="789074"/>
                    <a:pt x="2091284" y="798336"/>
                  </a:cubicBezTo>
                  <a:cubicBezTo>
                    <a:pt x="2082022" y="807597"/>
                    <a:pt x="2069461" y="812800"/>
                    <a:pt x="2056364" y="812800"/>
                  </a:cubicBezTo>
                  <a:lnTo>
                    <a:pt x="49384" y="812800"/>
                  </a:lnTo>
                  <a:cubicBezTo>
                    <a:pt x="36287" y="812800"/>
                    <a:pt x="23726" y="807597"/>
                    <a:pt x="14464" y="798336"/>
                  </a:cubicBezTo>
                  <a:cubicBezTo>
                    <a:pt x="5203" y="789074"/>
                    <a:pt x="0" y="776513"/>
                    <a:pt x="0" y="763416"/>
                  </a:cubicBezTo>
                  <a:lnTo>
                    <a:pt x="0" y="49384"/>
                  </a:lnTo>
                  <a:cubicBezTo>
                    <a:pt x="0" y="36287"/>
                    <a:pt x="5203" y="23726"/>
                    <a:pt x="14464" y="14464"/>
                  </a:cubicBezTo>
                  <a:cubicBezTo>
                    <a:pt x="23726" y="5203"/>
                    <a:pt x="36287" y="0"/>
                    <a:pt x="49384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05748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5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Manusia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akan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terdedah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kepada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bahaya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,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cuaca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panas</a:t>
              </a:r>
              <a:r>
                <a:rPr kumimoji="0" lang="en-US" sz="3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7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hujan</a:t>
              </a:r>
              <a:endParaRPr kumimoji="0" lang="en-US" sz="37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4155" y="7111830"/>
            <a:ext cx="2312792" cy="258052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98528" y="7111830"/>
            <a:ext cx="4015317" cy="272539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09341" y="182020"/>
            <a:ext cx="5933808" cy="177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 dan Haiwan Perlu Berlindung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9948" y="2878902"/>
            <a:ext cx="14628103" cy="151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Soalan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KBAT: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Apakah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akan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berlaku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sekiranya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haiwan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tiada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tempat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perlindungan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301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6180" y="206016"/>
            <a:ext cx="8578642" cy="1263550"/>
            <a:chOff x="0" y="0"/>
            <a:chExt cx="2523517" cy="37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28678" y="4455656"/>
            <a:ext cx="13143992" cy="37296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18107" y="2331860"/>
            <a:ext cx="3045531" cy="15684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20387" y="4762603"/>
            <a:ext cx="2118686" cy="31157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37218" y="5172456"/>
            <a:ext cx="2926911" cy="250616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417354" y="4995028"/>
            <a:ext cx="2438796" cy="26508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526107">
            <a:off x="4601769" y="1882188"/>
            <a:ext cx="2427691" cy="246779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93648" y="245008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2166" y="2523301"/>
            <a:ext cx="428279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6385" y="2523301"/>
            <a:ext cx="428279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Tenaga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9948" y="8377234"/>
            <a:ext cx="14628103" cy="159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34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 memberikan tenaga kepada manusia dalam menjalani kehidupan seharian</a:t>
            </a:r>
          </a:p>
        </p:txBody>
      </p:sp>
    </p:spTree>
    <p:extLst>
      <p:ext uri="{BB962C8B-B14F-4D97-AF65-F5344CB8AC3E}">
        <p14:creationId xmlns:p14="http://schemas.microsoft.com/office/powerpoint/2010/main" val="179396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6180" y="206016"/>
            <a:ext cx="8578642" cy="1263550"/>
            <a:chOff x="0" y="0"/>
            <a:chExt cx="2523517" cy="37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11475" y="2331860"/>
            <a:ext cx="3045531" cy="15684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6107">
            <a:off x="3256231" y="1882188"/>
            <a:ext cx="2427691" cy="24677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93648" y="3499317"/>
            <a:ext cx="6636774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25324" y="5556717"/>
            <a:ext cx="6560354" cy="32245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93648" y="245008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8678" y="2523301"/>
            <a:ext cx="428279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5135" y="2523301"/>
            <a:ext cx="5646285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Untuk membesar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9948" y="8609848"/>
            <a:ext cx="14628103" cy="82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34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 juga membolehkan manusia dan haiwan membesar</a:t>
            </a:r>
          </a:p>
        </p:txBody>
      </p:sp>
    </p:spTree>
    <p:extLst>
      <p:ext uri="{BB962C8B-B14F-4D97-AF65-F5344CB8AC3E}">
        <p14:creationId xmlns:p14="http://schemas.microsoft.com/office/powerpoint/2010/main" val="72165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35910" y="5108524"/>
            <a:ext cx="7995261" cy="3411587"/>
            <a:chOff x="0" y="-85725"/>
            <a:chExt cx="2105748" cy="898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5748" cy="812800"/>
            </a:xfrm>
            <a:custGeom>
              <a:avLst/>
              <a:gdLst/>
              <a:ahLst/>
              <a:cxnLst/>
              <a:rect l="l" t="t" r="r" b="b"/>
              <a:pathLst>
                <a:path w="2105748" h="812800">
                  <a:moveTo>
                    <a:pt x="49384" y="0"/>
                  </a:moveTo>
                  <a:lnTo>
                    <a:pt x="2056364" y="0"/>
                  </a:lnTo>
                  <a:cubicBezTo>
                    <a:pt x="2069461" y="0"/>
                    <a:pt x="2082022" y="5203"/>
                    <a:pt x="2091284" y="14464"/>
                  </a:cubicBezTo>
                  <a:cubicBezTo>
                    <a:pt x="2100545" y="23726"/>
                    <a:pt x="2105748" y="36287"/>
                    <a:pt x="2105748" y="49384"/>
                  </a:cubicBezTo>
                  <a:lnTo>
                    <a:pt x="2105748" y="763416"/>
                  </a:lnTo>
                  <a:cubicBezTo>
                    <a:pt x="2105748" y="776513"/>
                    <a:pt x="2100545" y="789074"/>
                    <a:pt x="2091284" y="798336"/>
                  </a:cubicBezTo>
                  <a:cubicBezTo>
                    <a:pt x="2082022" y="807597"/>
                    <a:pt x="2069461" y="812800"/>
                    <a:pt x="2056364" y="812800"/>
                  </a:cubicBezTo>
                  <a:lnTo>
                    <a:pt x="49384" y="812800"/>
                  </a:lnTo>
                  <a:cubicBezTo>
                    <a:pt x="36287" y="812800"/>
                    <a:pt x="23726" y="807597"/>
                    <a:pt x="14464" y="798336"/>
                  </a:cubicBezTo>
                  <a:cubicBezTo>
                    <a:pt x="5203" y="789074"/>
                    <a:pt x="0" y="776513"/>
                    <a:pt x="0" y="763416"/>
                  </a:cubicBezTo>
                  <a:lnTo>
                    <a:pt x="0" y="49384"/>
                  </a:lnTo>
                  <a:cubicBezTo>
                    <a:pt x="0" y="36287"/>
                    <a:pt x="5203" y="23726"/>
                    <a:pt x="14464" y="14464"/>
                  </a:cubicBezTo>
                  <a:cubicBezTo>
                    <a:pt x="23726" y="5203"/>
                    <a:pt x="36287" y="0"/>
                    <a:pt x="49384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105748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7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Manusia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haiwan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akan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mati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kerana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tidak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mendapat</a:t>
              </a:r>
              <a:r>
                <a:rPr kumimoji="0" lang="en-US" sz="39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39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tenaga</a:t>
              </a:r>
              <a:endPara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34362" y="348528"/>
            <a:ext cx="8578642" cy="1263550"/>
            <a:chOff x="0" y="0"/>
            <a:chExt cx="2523517" cy="3716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8588705"/>
            <a:ext cx="2216372" cy="16982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2819" y="5905744"/>
            <a:ext cx="4625795" cy="26829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8467" y="6977061"/>
            <a:ext cx="2469585" cy="264834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29948" y="2878902"/>
            <a:ext cx="14628103" cy="159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6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Soalan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KBAT: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Apakah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yang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akan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berlaku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sekiranya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haiwan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tidak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mendapat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3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makanan</a:t>
            </a:r>
            <a:r>
              <a:rPr kumimoji="0" lang="en-US" sz="433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11829" y="387519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Keperluan</a:t>
            </a:r>
            <a:r>
              <a:rPr kumimoji="0" lang="en-US" sz="507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5074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Asas</a:t>
            </a:r>
            <a:endParaRPr kumimoji="0" lang="en-US" sz="507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1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4679" y="396925"/>
            <a:ext cx="8578642" cy="1263550"/>
            <a:chOff x="0" y="0"/>
            <a:chExt cx="2523517" cy="37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2712" y="3630525"/>
            <a:ext cx="3340640" cy="17204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2111" y="7367357"/>
            <a:ext cx="2282568" cy="25791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777396" y="7367357"/>
            <a:ext cx="2625112" cy="257917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803610" y="2775744"/>
            <a:ext cx="2051069" cy="23677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2147" y="435917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041" y="3841772"/>
            <a:ext cx="4697796" cy="1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Air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7944" y="3841772"/>
            <a:ext cx="7804015" cy="1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Sumber Asas Kehidupan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412" y="5843471"/>
            <a:ext cx="17213176" cy="85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haiwan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akan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mati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sekiranya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94" b="0" i="0" u="none" strike="noStrike" kern="1200" cap="none" spc="0" normalizeH="0" baseline="0" noProof="0" dirty="0" err="1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ketiadaan</a:t>
            </a:r>
            <a:r>
              <a:rPr kumimoji="0" lang="en-US" sz="4394" b="0" i="0" u="none" strike="noStrike" kern="1200" cap="none" spc="0" normalizeH="0" baseline="0" noProof="0" dirty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67914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4679" y="396925"/>
            <a:ext cx="8578642" cy="1263550"/>
            <a:chOff x="0" y="0"/>
            <a:chExt cx="2523517" cy="37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2712" y="3630525"/>
            <a:ext cx="3340640" cy="17204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7515" y="2368099"/>
            <a:ext cx="4394632" cy="2982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428026" y="7403226"/>
            <a:ext cx="3055655" cy="28837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51941" y="7150640"/>
            <a:ext cx="2785996" cy="29020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32147" y="435917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041" y="3841772"/>
            <a:ext cx="4697796" cy="1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Udara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7944" y="3841772"/>
            <a:ext cx="7804015" cy="1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7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Sumber Asas Kehidupan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412" y="5843471"/>
            <a:ext cx="17213176" cy="163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4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 dan haiwan akan mati sekiranya ketiadaan udara kerana tidak boleh bernafas</a:t>
            </a:r>
          </a:p>
        </p:txBody>
      </p:sp>
    </p:spTree>
    <p:extLst>
      <p:ext uri="{BB962C8B-B14F-4D97-AF65-F5344CB8AC3E}">
        <p14:creationId xmlns:p14="http://schemas.microsoft.com/office/powerpoint/2010/main" val="17970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4679" y="396925"/>
            <a:ext cx="8578642" cy="1263550"/>
            <a:chOff x="0" y="0"/>
            <a:chExt cx="2523517" cy="37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3517" cy="371689"/>
            </a:xfrm>
            <a:custGeom>
              <a:avLst/>
              <a:gdLst/>
              <a:ahLst/>
              <a:cxnLst/>
              <a:rect l="l" t="t" r="r" b="b"/>
              <a:pathLst>
                <a:path w="2523517" h="371689">
                  <a:moveTo>
                    <a:pt x="46026" y="0"/>
                  </a:moveTo>
                  <a:lnTo>
                    <a:pt x="2477491" y="0"/>
                  </a:lnTo>
                  <a:cubicBezTo>
                    <a:pt x="2502910" y="0"/>
                    <a:pt x="2523517" y="20606"/>
                    <a:pt x="2523517" y="46026"/>
                  </a:cubicBezTo>
                  <a:lnTo>
                    <a:pt x="2523517" y="325664"/>
                  </a:lnTo>
                  <a:cubicBezTo>
                    <a:pt x="2523517" y="351083"/>
                    <a:pt x="2502910" y="371689"/>
                    <a:pt x="2477491" y="371689"/>
                  </a:cubicBezTo>
                  <a:lnTo>
                    <a:pt x="46026" y="371689"/>
                  </a:lnTo>
                  <a:cubicBezTo>
                    <a:pt x="33819" y="371689"/>
                    <a:pt x="22112" y="366840"/>
                    <a:pt x="13481" y="358209"/>
                  </a:cubicBezTo>
                  <a:cubicBezTo>
                    <a:pt x="4849" y="349577"/>
                    <a:pt x="0" y="337870"/>
                    <a:pt x="0" y="325664"/>
                  </a:cubicBezTo>
                  <a:lnTo>
                    <a:pt x="0" y="46026"/>
                  </a:lnTo>
                  <a:cubicBezTo>
                    <a:pt x="0" y="20606"/>
                    <a:pt x="20606" y="0"/>
                    <a:pt x="46026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72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92712" y="3630525"/>
            <a:ext cx="3340640" cy="17204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4233" y="2287214"/>
            <a:ext cx="3606053" cy="317332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32147" y="435917"/>
            <a:ext cx="7623707" cy="97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7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Pentingnya Keperluan Asas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4270" y="3433232"/>
            <a:ext cx="3825979" cy="147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Tempat Perlindungan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85777" y="3491287"/>
            <a:ext cx="7804015" cy="187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Berlindung daripada</a:t>
            </a:r>
          </a:p>
          <a:p>
            <a:pPr marL="0" marR="0" lvl="0" indent="0" algn="ctr" defTabSz="914400" rtl="0" eaLnBrk="1" fontAlgn="auto" latinLnBrk="0" hangingPunct="1">
              <a:lnSpc>
                <a:spcPts val="70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bahaya, hujan dan panas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412" y="5843471"/>
            <a:ext cx="17213176" cy="163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4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 dan haiwan akan terdedah kepada bahaya sekiranya tidak mempunyai tempat perlindungan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4685" y="6946172"/>
            <a:ext cx="4168670" cy="289201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43646" y="7474916"/>
            <a:ext cx="2363270" cy="23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7127" y="3093869"/>
            <a:ext cx="13270638" cy="397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6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</a:t>
            </a:r>
          </a:p>
          <a:p>
            <a:pPr marL="0" marR="0" lvl="0" indent="0" algn="l" defTabSz="914400" rtl="0" eaLnBrk="1" fontAlgn="auto" latinLnBrk="0" hangingPunct="1">
              <a:lnSpc>
                <a:spcPts val="150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6" b="0" i="0" u="none" strike="noStrike" kern="1200" cap="none" spc="0" normalizeH="0" baseline="0" noProof="0">
                <a:ln>
                  <a:noFill/>
                </a:ln>
                <a:solidFill>
                  <a:srgbClr val="10391D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TERIMA KASIH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92561" flipH="1">
            <a:off x="14008496" y="5496048"/>
            <a:ext cx="1058538" cy="8177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5654002" y="-252630"/>
            <a:ext cx="7315200" cy="18886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89963" y="7069808"/>
            <a:ext cx="2339908" cy="32093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299338" y="5525261"/>
            <a:ext cx="3005648" cy="41639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38787" y="7533401"/>
            <a:ext cx="4032760" cy="34095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559916" y="8439421"/>
            <a:ext cx="2077137" cy="19902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800688" y="8439421"/>
            <a:ext cx="2759228" cy="24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4067508" y="-1487534"/>
            <a:ext cx="3365089" cy="61899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1807" y="2698460"/>
            <a:ext cx="14536516" cy="938143"/>
            <a:chOff x="0" y="0"/>
            <a:chExt cx="4210252" cy="4041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1807" y="229397"/>
            <a:ext cx="6189963" cy="1762023"/>
            <a:chOff x="0" y="0"/>
            <a:chExt cx="2186567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6567" cy="540164"/>
            </a:xfrm>
            <a:custGeom>
              <a:avLst/>
              <a:gdLst/>
              <a:ahLst/>
              <a:cxnLst/>
              <a:rect l="l" t="t" r="r" b="b"/>
              <a:pathLst>
                <a:path w="2186567" h="540164">
                  <a:moveTo>
                    <a:pt x="52827" y="0"/>
                  </a:moveTo>
                  <a:lnTo>
                    <a:pt x="2133739" y="0"/>
                  </a:lnTo>
                  <a:cubicBezTo>
                    <a:pt x="2147750" y="0"/>
                    <a:pt x="2161187" y="5566"/>
                    <a:pt x="2171094" y="15473"/>
                  </a:cubicBezTo>
                  <a:cubicBezTo>
                    <a:pt x="2181001" y="25380"/>
                    <a:pt x="2186567" y="38817"/>
                    <a:pt x="2186567" y="52827"/>
                  </a:cubicBezTo>
                  <a:lnTo>
                    <a:pt x="2186567" y="487337"/>
                  </a:lnTo>
                  <a:cubicBezTo>
                    <a:pt x="2186567" y="501348"/>
                    <a:pt x="2181001" y="514784"/>
                    <a:pt x="2171094" y="524691"/>
                  </a:cubicBezTo>
                  <a:cubicBezTo>
                    <a:pt x="2161187" y="534599"/>
                    <a:pt x="2147750" y="540164"/>
                    <a:pt x="2133739" y="540164"/>
                  </a:cubicBezTo>
                  <a:lnTo>
                    <a:pt x="52827" y="540164"/>
                  </a:lnTo>
                  <a:cubicBezTo>
                    <a:pt x="38817" y="540164"/>
                    <a:pt x="25380" y="534599"/>
                    <a:pt x="15473" y="524691"/>
                  </a:cubicBezTo>
                  <a:cubicBezTo>
                    <a:pt x="5566" y="514784"/>
                    <a:pt x="0" y="501348"/>
                    <a:pt x="0" y="487337"/>
                  </a:cubicBezTo>
                  <a:lnTo>
                    <a:pt x="0" y="52827"/>
                  </a:lnTo>
                  <a:cubicBezTo>
                    <a:pt x="0" y="38817"/>
                    <a:pt x="5566" y="25380"/>
                    <a:pt x="15473" y="15473"/>
                  </a:cubicBezTo>
                  <a:cubicBezTo>
                    <a:pt x="25380" y="5566"/>
                    <a:pt x="38817" y="0"/>
                    <a:pt x="5282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61807" y="279571"/>
            <a:ext cx="6189963" cy="127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5"/>
              </a:lnSpc>
            </a:pPr>
            <a:r>
              <a:rPr lang="en-US" sz="6000" dirty="0">
                <a:solidFill>
                  <a:srgbClr val="FFFFFF"/>
                </a:solidFill>
                <a:latin typeface="Calibri (MS)"/>
              </a:rPr>
              <a:t>ISI</a:t>
            </a:r>
            <a:r>
              <a:rPr lang="en-US" sz="7603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Calibri (MS)"/>
              </a:rPr>
              <a:t>KANDUNGAN</a:t>
            </a:r>
            <a:endParaRPr lang="en-US" sz="7603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9995" y="2616194"/>
            <a:ext cx="13913139" cy="88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87449" lvl="1" indent="-593725">
              <a:lnSpc>
                <a:spcPts val="7699"/>
              </a:lnSpc>
              <a:buFont typeface="Arial"/>
              <a:buChar char="•"/>
            </a:pP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atau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Bukan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449294" y="5368780"/>
            <a:ext cx="14536516" cy="938143"/>
            <a:chOff x="0" y="0"/>
            <a:chExt cx="4210252" cy="4041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15522" y="5347645"/>
            <a:ext cx="13913139" cy="88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87449" lvl="1" indent="-593725">
              <a:lnSpc>
                <a:spcPts val="7699"/>
              </a:lnSpc>
              <a:buFont typeface="Arial"/>
              <a:buChar char="•"/>
            </a:pP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Ciri</a:t>
            </a:r>
            <a:r>
              <a:rPr lang="en-US" sz="4000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2601" y="3651704"/>
            <a:ext cx="9869261" cy="1366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314" lvl="1" indent="-421157">
              <a:lnSpc>
                <a:spcPts val="5461"/>
              </a:lnSpc>
              <a:buFont typeface="Arial"/>
              <a:buChar char="•"/>
            </a:pP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Contoh</a:t>
            </a:r>
            <a:r>
              <a:rPr lang="en-US" sz="3200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Bukan</a:t>
            </a:r>
            <a:r>
              <a:rPr lang="en-US" sz="3200" dirty="0">
                <a:solidFill>
                  <a:srgbClr val="10391D"/>
                </a:solidFill>
                <a:latin typeface="Calibri (MS) Bold"/>
              </a:rPr>
              <a:t> </a:t>
            </a: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3200" dirty="0">
              <a:solidFill>
                <a:srgbClr val="10391D"/>
              </a:solidFill>
              <a:latin typeface="Calibri (MS) Bold"/>
            </a:endParaRPr>
          </a:p>
          <a:p>
            <a:pPr marL="842314" lvl="1" indent="-421157">
              <a:lnSpc>
                <a:spcPts val="5461"/>
              </a:lnSpc>
              <a:buFont typeface="Arial"/>
              <a:buChar char="•"/>
            </a:pP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Contoh</a:t>
            </a:r>
            <a:r>
              <a:rPr lang="en-US" sz="3200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3200" dirty="0">
              <a:solidFill>
                <a:srgbClr val="10391D"/>
              </a:solidFill>
              <a:latin typeface="Calibri (MS)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2601" y="6427150"/>
            <a:ext cx="9869261" cy="1366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314" lvl="1" indent="-421157">
              <a:lnSpc>
                <a:spcPts val="5461"/>
              </a:lnSpc>
              <a:buFont typeface="Arial"/>
              <a:buChar char="•"/>
            </a:pP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Ciri-Ciri</a:t>
            </a:r>
            <a:r>
              <a:rPr lang="en-US" sz="3200" dirty="0">
                <a:solidFill>
                  <a:srgbClr val="10391D"/>
                </a:solidFill>
                <a:latin typeface="Calibri (MS) Bold"/>
              </a:rPr>
              <a:t> Benda </a:t>
            </a: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Hidup</a:t>
            </a:r>
            <a:endParaRPr lang="en-US" sz="3200" dirty="0">
              <a:solidFill>
                <a:srgbClr val="10391D"/>
              </a:solidFill>
              <a:latin typeface="Calibri (MS) Bold"/>
            </a:endParaRPr>
          </a:p>
          <a:p>
            <a:pPr marL="842314" lvl="1" indent="-421157">
              <a:lnSpc>
                <a:spcPts val="5461"/>
              </a:lnSpc>
              <a:buFont typeface="Arial"/>
              <a:buChar char="•"/>
            </a:pPr>
            <a:r>
              <a:rPr lang="en-US" sz="3200" dirty="0">
                <a:solidFill>
                  <a:srgbClr val="10391D"/>
                </a:solidFill>
                <a:latin typeface="Calibri (MS) Bold"/>
              </a:rPr>
              <a:t>Yang Sama dan </a:t>
            </a:r>
            <a:r>
              <a:rPr lang="en-US" sz="3200" dirty="0" err="1">
                <a:solidFill>
                  <a:srgbClr val="10391D"/>
                </a:solidFill>
                <a:latin typeface="Calibri (MS) Bold"/>
              </a:rPr>
              <a:t>Berbeza</a:t>
            </a:r>
            <a:endParaRPr lang="en-US" sz="3200" dirty="0">
              <a:solidFill>
                <a:srgbClr val="10391D"/>
              </a:solidFill>
              <a:latin typeface="Calibri (MS) Bold"/>
            </a:endParaRP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CA5CA4E-5F69-42C3-BFD5-0DEB1BFA515A}"/>
              </a:ext>
            </a:extLst>
          </p:cNvPr>
          <p:cNvGrpSpPr/>
          <p:nvPr/>
        </p:nvGrpSpPr>
        <p:grpSpPr>
          <a:xfrm>
            <a:off x="1497809" y="8039100"/>
            <a:ext cx="14536516" cy="938143"/>
            <a:chOff x="0" y="0"/>
            <a:chExt cx="4210252" cy="40414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1CE803-D532-499A-80C3-7FCC3073F202}"/>
                </a:ext>
              </a:extLst>
            </p:cNvPr>
            <p:cNvSpPr/>
            <p:nvPr/>
          </p:nvSpPr>
          <p:spPr>
            <a:xfrm>
              <a:off x="0" y="0"/>
              <a:ext cx="4210252" cy="404140"/>
            </a:xfrm>
            <a:custGeom>
              <a:avLst/>
              <a:gdLst/>
              <a:ahLst/>
              <a:cxnLst/>
              <a:rect l="l" t="t" r="r" b="b"/>
              <a:pathLst>
                <a:path w="4210252" h="404140">
                  <a:moveTo>
                    <a:pt x="24699" y="0"/>
                  </a:moveTo>
                  <a:lnTo>
                    <a:pt x="4185553" y="0"/>
                  </a:lnTo>
                  <a:cubicBezTo>
                    <a:pt x="4192104" y="0"/>
                    <a:pt x="4198386" y="2602"/>
                    <a:pt x="4203018" y="7234"/>
                  </a:cubicBezTo>
                  <a:cubicBezTo>
                    <a:pt x="4207650" y="11866"/>
                    <a:pt x="4210252" y="18149"/>
                    <a:pt x="4210252" y="24699"/>
                  </a:cubicBezTo>
                  <a:lnTo>
                    <a:pt x="4210252" y="379441"/>
                  </a:lnTo>
                  <a:cubicBezTo>
                    <a:pt x="4210252" y="385992"/>
                    <a:pt x="4207650" y="392274"/>
                    <a:pt x="4203018" y="396906"/>
                  </a:cubicBezTo>
                  <a:cubicBezTo>
                    <a:pt x="4198386" y="401538"/>
                    <a:pt x="4192104" y="404140"/>
                    <a:pt x="4185553" y="404140"/>
                  </a:cubicBezTo>
                  <a:lnTo>
                    <a:pt x="24699" y="404140"/>
                  </a:lnTo>
                  <a:cubicBezTo>
                    <a:pt x="18149" y="404140"/>
                    <a:pt x="11866" y="401538"/>
                    <a:pt x="7234" y="396906"/>
                  </a:cubicBezTo>
                  <a:cubicBezTo>
                    <a:pt x="2602" y="392274"/>
                    <a:pt x="0" y="385992"/>
                    <a:pt x="0" y="379441"/>
                  </a:cubicBezTo>
                  <a:lnTo>
                    <a:pt x="0" y="24699"/>
                  </a:lnTo>
                  <a:cubicBezTo>
                    <a:pt x="0" y="18149"/>
                    <a:pt x="2602" y="11866"/>
                    <a:pt x="7234" y="7234"/>
                  </a:cubicBezTo>
                  <a:cubicBezTo>
                    <a:pt x="11866" y="2602"/>
                    <a:pt x="18149" y="0"/>
                    <a:pt x="246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499D3E33-C130-448C-8DB3-3CEE73932017}"/>
                </a:ext>
              </a:extLst>
            </p:cNvPr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2A05E97C-ABB2-47AF-9D7C-FBFA3B97A87C}"/>
              </a:ext>
            </a:extLst>
          </p:cNvPr>
          <p:cNvSpPr txBox="1"/>
          <p:nvPr/>
        </p:nvSpPr>
        <p:spPr>
          <a:xfrm>
            <a:off x="1164037" y="8017965"/>
            <a:ext cx="13913139" cy="88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87449" lvl="1" indent="-593725">
              <a:lnSpc>
                <a:spcPts val="7699"/>
              </a:lnSpc>
              <a:buFont typeface="Arial"/>
              <a:buChar char="•"/>
            </a:pPr>
            <a:r>
              <a:rPr lang="en-US" sz="4000" dirty="0">
                <a:solidFill>
                  <a:srgbClr val="10391D"/>
                </a:solidFill>
                <a:latin typeface="Calibri (MS) Bold"/>
              </a:rPr>
              <a:t>Kecil dan </a:t>
            </a:r>
            <a:r>
              <a:rPr lang="en-US" sz="4000" dirty="0" err="1">
                <a:solidFill>
                  <a:srgbClr val="10391D"/>
                </a:solidFill>
                <a:latin typeface="Calibri (MS) Bold"/>
              </a:rPr>
              <a:t>Besar</a:t>
            </a:r>
            <a:endParaRPr lang="en-US" sz="4000" dirty="0">
              <a:solidFill>
                <a:srgbClr val="10391D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7442547" y="5923366"/>
            <a:ext cx="4334805" cy="44646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8875400" y="80818"/>
            <a:ext cx="4492743" cy="4627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1785083" y="-3189674"/>
            <a:ext cx="3062391" cy="31541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4071886" y="4333642"/>
            <a:ext cx="2758596" cy="28412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2284432" y="5336238"/>
            <a:ext cx="2758596" cy="28412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4148319" y="6350539"/>
            <a:ext cx="2758596" cy="28412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97930" y="5653766"/>
            <a:ext cx="1327282" cy="13958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97930" y="7643307"/>
            <a:ext cx="2061751" cy="13082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500346" y="6623635"/>
            <a:ext cx="2028300" cy="11874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21264">
            <a:off x="14899058" y="689123"/>
            <a:ext cx="952968" cy="8100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734037" y="8665219"/>
            <a:ext cx="1024292" cy="11381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6139262">
            <a:off x="12041835" y="4802131"/>
            <a:ext cx="481193" cy="53465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26607" y="6925165"/>
            <a:ext cx="4239663" cy="281937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628060" y="239593"/>
            <a:ext cx="3572740" cy="35997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61186" y="3666757"/>
            <a:ext cx="7315200" cy="357530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5721571">
            <a:off x="4338873" y="6672251"/>
            <a:ext cx="2983474" cy="220777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4223404" flipH="1">
            <a:off x="5577268" y="1277408"/>
            <a:ext cx="2983474" cy="220777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1224309" flipV="1">
            <a:off x="8055769" y="4677371"/>
            <a:ext cx="4071846" cy="115029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675817" y="5812010"/>
            <a:ext cx="2248704" cy="111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Manusia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7592" y="4207087"/>
            <a:ext cx="5862388" cy="142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sz="7471">
                <a:solidFill>
                  <a:srgbClr val="10391D"/>
                </a:solidFill>
                <a:latin typeface="Calibri (MS) Bold"/>
              </a:rPr>
              <a:t>Benda Hidup</a:t>
            </a:r>
          </a:p>
        </p:txBody>
      </p:sp>
      <p:sp>
        <p:nvSpPr>
          <p:cNvPr id="22" name="TextBox 22"/>
          <p:cNvSpPr txBox="1"/>
          <p:nvPr/>
        </p:nvSpPr>
        <p:spPr>
          <a:xfrm rot="-1810335">
            <a:off x="13324958" y="5084966"/>
            <a:ext cx="2004922" cy="104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Haiwan</a:t>
            </a:r>
          </a:p>
        </p:txBody>
      </p:sp>
      <p:sp>
        <p:nvSpPr>
          <p:cNvPr id="23" name="TextBox 23"/>
          <p:cNvSpPr txBox="1"/>
          <p:nvPr/>
        </p:nvSpPr>
        <p:spPr>
          <a:xfrm rot="367441">
            <a:off x="9851536" y="3541724"/>
            <a:ext cx="2715744" cy="104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Tumbuhan</a:t>
            </a:r>
          </a:p>
        </p:txBody>
      </p:sp>
      <p:sp>
        <p:nvSpPr>
          <p:cNvPr id="24" name="TextBox 24"/>
          <p:cNvSpPr txBox="1"/>
          <p:nvPr/>
        </p:nvSpPr>
        <p:spPr>
          <a:xfrm rot="-773642">
            <a:off x="761676" y="6910022"/>
            <a:ext cx="3861798" cy="161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391D"/>
                </a:solidFill>
                <a:latin typeface="Calibri (MS)"/>
              </a:rPr>
              <a:t>Setiap </a:t>
            </a:r>
            <a:r>
              <a:rPr lang="en-US" sz="2970">
                <a:solidFill>
                  <a:srgbClr val="10391D"/>
                </a:solidFill>
                <a:latin typeface="Calibri (MS) Bold"/>
              </a:rPr>
              <a:t>benda hidup</a:t>
            </a:r>
            <a:r>
              <a:rPr lang="en-US" sz="2970">
                <a:solidFill>
                  <a:srgbClr val="10391D"/>
                </a:solidFill>
                <a:latin typeface="Calibri (MS)"/>
              </a:rPr>
              <a:t> mempunyai </a:t>
            </a:r>
            <a:r>
              <a:rPr lang="en-US" sz="2970">
                <a:solidFill>
                  <a:srgbClr val="10391D"/>
                </a:solidFill>
                <a:latin typeface="Calibri (MS) Bold"/>
              </a:rPr>
              <a:t>ciri-ciri benda hidup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4603525" y="6281146"/>
            <a:ext cx="4334805" cy="44646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852663" y="2125075"/>
            <a:ext cx="4492743" cy="4627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11785083" y="-3189674"/>
            <a:ext cx="3062391" cy="31541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7183221" y="101122"/>
            <a:ext cx="2758596" cy="28412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5395768" y="1103718"/>
            <a:ext cx="2758596" cy="28412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90893">
            <a:off x="7259654" y="2118018"/>
            <a:ext cx="2758596" cy="28412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1264">
            <a:off x="7518006" y="-38001"/>
            <a:ext cx="952968" cy="8100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40797" y="7813479"/>
            <a:ext cx="1024292" cy="113810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139262">
            <a:off x="4991880" y="5168271"/>
            <a:ext cx="481193" cy="5346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220202" y="2784986"/>
            <a:ext cx="7315200" cy="357530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3939265" flipV="1">
            <a:off x="9056187" y="6437965"/>
            <a:ext cx="2983474" cy="22077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6015630" flipH="1" flipV="1">
            <a:off x="9673352" y="770249"/>
            <a:ext cx="2983474" cy="22077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459648" flipV="1">
            <a:off x="6461007" y="4991783"/>
            <a:ext cx="4947338" cy="139762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983594" y="1481510"/>
            <a:ext cx="1902746" cy="173149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844082" y="2200398"/>
            <a:ext cx="1926671" cy="188332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8066027" y="3442714"/>
            <a:ext cx="1924009" cy="108947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66967" y="2705812"/>
            <a:ext cx="3352997" cy="30218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972050">
            <a:off x="919017" y="1531922"/>
            <a:ext cx="2635414" cy="170313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494573" y="9137325"/>
            <a:ext cx="2235967" cy="117947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5107679" y="7238171"/>
            <a:ext cx="1853468" cy="20201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6845312" y="7904921"/>
            <a:ext cx="1850879" cy="115217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906402" y="6169790"/>
            <a:ext cx="2109491" cy="10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Pakaian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7519" y="2946308"/>
            <a:ext cx="5519488" cy="235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</a:pPr>
            <a:r>
              <a:rPr lang="en-US" sz="6371">
                <a:solidFill>
                  <a:srgbClr val="10391D"/>
                </a:solidFill>
                <a:latin typeface="Calibri (MS) Bold"/>
              </a:rPr>
              <a:t>Benda Bukan Hidup</a:t>
            </a:r>
          </a:p>
        </p:txBody>
      </p:sp>
      <p:sp>
        <p:nvSpPr>
          <p:cNvPr id="25" name="TextBox 25"/>
          <p:cNvSpPr txBox="1"/>
          <p:nvPr/>
        </p:nvSpPr>
        <p:spPr>
          <a:xfrm rot="-1810335">
            <a:off x="6378297" y="851065"/>
            <a:ext cx="2131153" cy="106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Perabot</a:t>
            </a:r>
          </a:p>
        </p:txBody>
      </p:sp>
      <p:sp>
        <p:nvSpPr>
          <p:cNvPr id="26" name="TextBox 26"/>
          <p:cNvSpPr txBox="1"/>
          <p:nvPr/>
        </p:nvSpPr>
        <p:spPr>
          <a:xfrm rot="367441">
            <a:off x="1457485" y="5454124"/>
            <a:ext cx="3594083" cy="122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053" spc="287">
                <a:solidFill>
                  <a:srgbClr val="10391D"/>
                </a:solidFill>
                <a:latin typeface="Calibri (MS) Bold"/>
              </a:rPr>
              <a:t>Pengangkutan</a:t>
            </a:r>
          </a:p>
        </p:txBody>
      </p:sp>
      <p:sp>
        <p:nvSpPr>
          <p:cNvPr id="27" name="TextBox 27"/>
          <p:cNvSpPr txBox="1"/>
          <p:nvPr/>
        </p:nvSpPr>
        <p:spPr>
          <a:xfrm rot="-836463">
            <a:off x="13023272" y="5615404"/>
            <a:ext cx="4667779" cy="108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391D"/>
                </a:solidFill>
                <a:latin typeface="Calibri (MS) Bold"/>
              </a:rPr>
              <a:t>Selain daripada manusia, haiwan dan tumbuhan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2030" y="2136939"/>
            <a:ext cx="5574422" cy="55744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144000" y="-1784615"/>
            <a:ext cx="33338" cy="409818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8312348" y="1760010"/>
            <a:ext cx="1663305" cy="24265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341732">
            <a:off x="5881148" y="3294552"/>
            <a:ext cx="1246075" cy="11350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512864" flipV="1">
            <a:off x="11221812" y="3292436"/>
            <a:ext cx="1246075" cy="113506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816084" y="920351"/>
            <a:ext cx="4493959" cy="2426166"/>
            <a:chOff x="0" y="0"/>
            <a:chExt cx="1183594" cy="638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3594" cy="638990"/>
            </a:xfrm>
            <a:custGeom>
              <a:avLst/>
              <a:gdLst/>
              <a:ahLst/>
              <a:cxnLst/>
              <a:rect l="l" t="t" r="r" b="b"/>
              <a:pathLst>
                <a:path w="1183594" h="638990">
                  <a:moveTo>
                    <a:pt x="172274" y="0"/>
                  </a:moveTo>
                  <a:lnTo>
                    <a:pt x="1011320" y="0"/>
                  </a:lnTo>
                  <a:cubicBezTo>
                    <a:pt x="1057010" y="0"/>
                    <a:pt x="1100829" y="18150"/>
                    <a:pt x="1133136" y="50458"/>
                  </a:cubicBezTo>
                  <a:cubicBezTo>
                    <a:pt x="1165444" y="82766"/>
                    <a:pt x="1183594" y="126584"/>
                    <a:pt x="1183594" y="172274"/>
                  </a:cubicBezTo>
                  <a:lnTo>
                    <a:pt x="1183594" y="466716"/>
                  </a:lnTo>
                  <a:cubicBezTo>
                    <a:pt x="1183594" y="561861"/>
                    <a:pt x="1106464" y="638990"/>
                    <a:pt x="1011320" y="638990"/>
                  </a:cubicBezTo>
                  <a:lnTo>
                    <a:pt x="172274" y="638990"/>
                  </a:lnTo>
                  <a:cubicBezTo>
                    <a:pt x="77130" y="638990"/>
                    <a:pt x="0" y="561861"/>
                    <a:pt x="0" y="466716"/>
                  </a:cubicBezTo>
                  <a:lnTo>
                    <a:pt x="0" y="172274"/>
                  </a:lnTo>
                  <a:cubicBezTo>
                    <a:pt x="0" y="77130"/>
                    <a:pt x="77130" y="0"/>
                    <a:pt x="172274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2527" y="5615353"/>
            <a:ext cx="4493959" cy="2426166"/>
            <a:chOff x="0" y="0"/>
            <a:chExt cx="1183594" cy="638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3594" cy="638990"/>
            </a:xfrm>
            <a:custGeom>
              <a:avLst/>
              <a:gdLst/>
              <a:ahLst/>
              <a:cxnLst/>
              <a:rect l="l" t="t" r="r" b="b"/>
              <a:pathLst>
                <a:path w="1183594" h="638990">
                  <a:moveTo>
                    <a:pt x="172274" y="0"/>
                  </a:moveTo>
                  <a:lnTo>
                    <a:pt x="1011320" y="0"/>
                  </a:lnTo>
                  <a:cubicBezTo>
                    <a:pt x="1057010" y="0"/>
                    <a:pt x="1100829" y="18150"/>
                    <a:pt x="1133136" y="50458"/>
                  </a:cubicBezTo>
                  <a:cubicBezTo>
                    <a:pt x="1165444" y="82766"/>
                    <a:pt x="1183594" y="126584"/>
                    <a:pt x="1183594" y="172274"/>
                  </a:cubicBezTo>
                  <a:lnTo>
                    <a:pt x="1183594" y="466716"/>
                  </a:lnTo>
                  <a:cubicBezTo>
                    <a:pt x="1183594" y="561861"/>
                    <a:pt x="1106464" y="638990"/>
                    <a:pt x="1011320" y="638990"/>
                  </a:cubicBezTo>
                  <a:lnTo>
                    <a:pt x="172274" y="638990"/>
                  </a:lnTo>
                  <a:cubicBezTo>
                    <a:pt x="77130" y="638990"/>
                    <a:pt x="0" y="561861"/>
                    <a:pt x="0" y="466716"/>
                  </a:cubicBezTo>
                  <a:lnTo>
                    <a:pt x="0" y="172274"/>
                  </a:lnTo>
                  <a:cubicBezTo>
                    <a:pt x="0" y="77130"/>
                    <a:pt x="77130" y="0"/>
                    <a:pt x="172274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13689" y="7863761"/>
            <a:ext cx="4493959" cy="2426166"/>
            <a:chOff x="0" y="0"/>
            <a:chExt cx="1183594" cy="638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3594" cy="638990"/>
            </a:xfrm>
            <a:custGeom>
              <a:avLst/>
              <a:gdLst/>
              <a:ahLst/>
              <a:cxnLst/>
              <a:rect l="l" t="t" r="r" b="b"/>
              <a:pathLst>
                <a:path w="1183594" h="638990">
                  <a:moveTo>
                    <a:pt x="172274" y="0"/>
                  </a:moveTo>
                  <a:lnTo>
                    <a:pt x="1011320" y="0"/>
                  </a:lnTo>
                  <a:cubicBezTo>
                    <a:pt x="1057010" y="0"/>
                    <a:pt x="1100829" y="18150"/>
                    <a:pt x="1133136" y="50458"/>
                  </a:cubicBezTo>
                  <a:cubicBezTo>
                    <a:pt x="1165444" y="82766"/>
                    <a:pt x="1183594" y="126584"/>
                    <a:pt x="1183594" y="172274"/>
                  </a:cubicBezTo>
                  <a:lnTo>
                    <a:pt x="1183594" y="466716"/>
                  </a:lnTo>
                  <a:cubicBezTo>
                    <a:pt x="1183594" y="561861"/>
                    <a:pt x="1106464" y="638990"/>
                    <a:pt x="1011320" y="638990"/>
                  </a:cubicBezTo>
                  <a:lnTo>
                    <a:pt x="172274" y="638990"/>
                  </a:lnTo>
                  <a:cubicBezTo>
                    <a:pt x="77130" y="638990"/>
                    <a:pt x="0" y="561861"/>
                    <a:pt x="0" y="466716"/>
                  </a:cubicBezTo>
                  <a:lnTo>
                    <a:pt x="0" y="172274"/>
                  </a:lnTo>
                  <a:cubicBezTo>
                    <a:pt x="0" y="77130"/>
                    <a:pt x="77130" y="0"/>
                    <a:pt x="172274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12952621" y="5615353"/>
            <a:ext cx="4493959" cy="2426166"/>
            <a:chOff x="0" y="0"/>
            <a:chExt cx="1183594" cy="6389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3594" cy="638990"/>
            </a:xfrm>
            <a:custGeom>
              <a:avLst/>
              <a:gdLst/>
              <a:ahLst/>
              <a:cxnLst/>
              <a:rect l="l" t="t" r="r" b="b"/>
              <a:pathLst>
                <a:path w="1183594" h="638990">
                  <a:moveTo>
                    <a:pt x="172274" y="0"/>
                  </a:moveTo>
                  <a:lnTo>
                    <a:pt x="1011320" y="0"/>
                  </a:lnTo>
                  <a:cubicBezTo>
                    <a:pt x="1057010" y="0"/>
                    <a:pt x="1100829" y="18150"/>
                    <a:pt x="1133136" y="50458"/>
                  </a:cubicBezTo>
                  <a:cubicBezTo>
                    <a:pt x="1165444" y="82766"/>
                    <a:pt x="1183594" y="126584"/>
                    <a:pt x="1183594" y="172274"/>
                  </a:cubicBezTo>
                  <a:lnTo>
                    <a:pt x="1183594" y="466716"/>
                  </a:lnTo>
                  <a:cubicBezTo>
                    <a:pt x="1183594" y="561861"/>
                    <a:pt x="1106464" y="638990"/>
                    <a:pt x="1011320" y="638990"/>
                  </a:cubicBezTo>
                  <a:lnTo>
                    <a:pt x="172274" y="638990"/>
                  </a:lnTo>
                  <a:cubicBezTo>
                    <a:pt x="77130" y="638990"/>
                    <a:pt x="0" y="561861"/>
                    <a:pt x="0" y="466716"/>
                  </a:cubicBezTo>
                  <a:lnTo>
                    <a:pt x="0" y="172274"/>
                  </a:lnTo>
                  <a:cubicBezTo>
                    <a:pt x="0" y="77130"/>
                    <a:pt x="77130" y="0"/>
                    <a:pt x="172274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2149801" y="920351"/>
            <a:ext cx="4777445" cy="2426166"/>
            <a:chOff x="0" y="0"/>
            <a:chExt cx="1258257" cy="6389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8257" cy="638990"/>
            </a:xfrm>
            <a:custGeom>
              <a:avLst/>
              <a:gdLst/>
              <a:ahLst/>
              <a:cxnLst/>
              <a:rect l="l" t="t" r="r" b="b"/>
              <a:pathLst>
                <a:path w="1258257" h="638990">
                  <a:moveTo>
                    <a:pt x="162051" y="0"/>
                  </a:moveTo>
                  <a:lnTo>
                    <a:pt x="1096206" y="0"/>
                  </a:lnTo>
                  <a:cubicBezTo>
                    <a:pt x="1185704" y="0"/>
                    <a:pt x="1258257" y="72553"/>
                    <a:pt x="1258257" y="162051"/>
                  </a:cubicBezTo>
                  <a:lnTo>
                    <a:pt x="1258257" y="476939"/>
                  </a:lnTo>
                  <a:cubicBezTo>
                    <a:pt x="1258257" y="566437"/>
                    <a:pt x="1185704" y="638990"/>
                    <a:pt x="1096206" y="638990"/>
                  </a:cubicBezTo>
                  <a:lnTo>
                    <a:pt x="162051" y="638990"/>
                  </a:lnTo>
                  <a:cubicBezTo>
                    <a:pt x="72553" y="638990"/>
                    <a:pt x="0" y="566437"/>
                    <a:pt x="0" y="476939"/>
                  </a:cubicBezTo>
                  <a:lnTo>
                    <a:pt x="0" y="162051"/>
                  </a:lnTo>
                  <a:cubicBezTo>
                    <a:pt x="0" y="72553"/>
                    <a:pt x="72553" y="0"/>
                    <a:pt x="162051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 flipH="1" flipV="1">
            <a:off x="6351061" y="2179810"/>
            <a:ext cx="775512" cy="685915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flipH="1">
            <a:off x="5230567" y="5143500"/>
            <a:ext cx="1035325" cy="0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>
            <a:off x="9091130" y="6828436"/>
            <a:ext cx="0" cy="1035325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>
            <a:off x="12096032" y="5119554"/>
            <a:ext cx="1035325" cy="0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8"/>
          <p:cNvSpPr/>
          <p:nvPr/>
        </p:nvSpPr>
        <p:spPr>
          <a:xfrm flipV="1">
            <a:off x="11202106" y="2177312"/>
            <a:ext cx="773170" cy="688553"/>
          </a:xfrm>
          <a:prstGeom prst="line">
            <a:avLst/>
          </a:prstGeom>
          <a:ln w="123825" cap="flat">
            <a:solidFill>
              <a:srgbClr val="2B2B2B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" name="Group 29"/>
          <p:cNvGrpSpPr/>
          <p:nvPr/>
        </p:nvGrpSpPr>
        <p:grpSpPr>
          <a:xfrm>
            <a:off x="1816084" y="1200771"/>
            <a:ext cx="4035547" cy="1823872"/>
            <a:chOff x="0" y="0"/>
            <a:chExt cx="1062860" cy="48036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2860" cy="480361"/>
            </a:xfrm>
            <a:custGeom>
              <a:avLst/>
              <a:gdLst/>
              <a:ahLst/>
              <a:cxnLst/>
              <a:rect l="l" t="t" r="r" b="b"/>
              <a:pathLst>
                <a:path w="1062860" h="480361">
                  <a:moveTo>
                    <a:pt x="191843" y="0"/>
                  </a:moveTo>
                  <a:lnTo>
                    <a:pt x="871017" y="0"/>
                  </a:lnTo>
                  <a:cubicBezTo>
                    <a:pt x="976969" y="0"/>
                    <a:pt x="1062860" y="85891"/>
                    <a:pt x="1062860" y="191843"/>
                  </a:cubicBezTo>
                  <a:lnTo>
                    <a:pt x="1062860" y="288518"/>
                  </a:lnTo>
                  <a:cubicBezTo>
                    <a:pt x="1062860" y="394470"/>
                    <a:pt x="976969" y="480361"/>
                    <a:pt x="871017" y="480361"/>
                  </a:cubicBezTo>
                  <a:lnTo>
                    <a:pt x="191843" y="480361"/>
                  </a:lnTo>
                  <a:cubicBezTo>
                    <a:pt x="85891" y="480361"/>
                    <a:pt x="0" y="394470"/>
                    <a:pt x="0" y="288518"/>
                  </a:cubicBezTo>
                  <a:lnTo>
                    <a:pt x="0" y="191843"/>
                  </a:lnTo>
                  <a:cubicBezTo>
                    <a:pt x="0" y="85891"/>
                    <a:pt x="85891" y="0"/>
                    <a:pt x="191843" y="0"/>
                  </a:cubicBezTo>
                  <a:close/>
                </a:path>
              </a:pathLst>
            </a:custGeom>
            <a:solidFill>
              <a:srgbClr val="40849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816084" y="1645685"/>
            <a:ext cx="3709395" cy="8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295" lvl="1"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Calibri (MS) Bold"/>
              </a:rPr>
              <a:t>1. </a:t>
            </a:r>
            <a:r>
              <a:rPr lang="en-US" sz="3356" dirty="0" err="1">
                <a:solidFill>
                  <a:srgbClr val="FFFFFF"/>
                </a:solidFill>
                <a:latin typeface="Calibri (MS) Bold"/>
              </a:rPr>
              <a:t>Memerlukan</a:t>
            </a:r>
            <a:r>
              <a:rPr lang="en-US" sz="3356" dirty="0">
                <a:solidFill>
                  <a:srgbClr val="FFFFFF"/>
                </a:solidFill>
                <a:latin typeface="Calibri (MS) Bold"/>
              </a:rPr>
              <a:t> air dan </a:t>
            </a:r>
            <a:r>
              <a:rPr lang="en-US" sz="3356" dirty="0" err="1">
                <a:solidFill>
                  <a:srgbClr val="FFFFFF"/>
                </a:solidFill>
                <a:latin typeface="Calibri (MS) Bold"/>
              </a:rPr>
              <a:t>makanan</a:t>
            </a:r>
            <a:endParaRPr lang="en-US" sz="3356" dirty="0">
              <a:solidFill>
                <a:srgbClr val="FFFFFF"/>
              </a:solidFill>
              <a:latin typeface="Calibri (MS)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024619" y="5940179"/>
            <a:ext cx="3763717" cy="1993200"/>
            <a:chOff x="0" y="0"/>
            <a:chExt cx="991267" cy="52495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91267" cy="524958"/>
            </a:xfrm>
            <a:custGeom>
              <a:avLst/>
              <a:gdLst/>
              <a:ahLst/>
              <a:cxnLst/>
              <a:rect l="l" t="t" r="r" b="b"/>
              <a:pathLst>
                <a:path w="991267" h="524958">
                  <a:moveTo>
                    <a:pt x="205699" y="0"/>
                  </a:moveTo>
                  <a:lnTo>
                    <a:pt x="785568" y="0"/>
                  </a:lnTo>
                  <a:cubicBezTo>
                    <a:pt x="899172" y="0"/>
                    <a:pt x="991267" y="92094"/>
                    <a:pt x="991267" y="205699"/>
                  </a:cubicBezTo>
                  <a:lnTo>
                    <a:pt x="991267" y="319259"/>
                  </a:lnTo>
                  <a:cubicBezTo>
                    <a:pt x="991267" y="432864"/>
                    <a:pt x="899172" y="524958"/>
                    <a:pt x="785568" y="524958"/>
                  </a:cubicBezTo>
                  <a:lnTo>
                    <a:pt x="205699" y="524958"/>
                  </a:lnTo>
                  <a:cubicBezTo>
                    <a:pt x="92094" y="524958"/>
                    <a:pt x="0" y="432864"/>
                    <a:pt x="0" y="319259"/>
                  </a:cubicBezTo>
                  <a:lnTo>
                    <a:pt x="0" y="205699"/>
                  </a:lnTo>
                  <a:cubicBezTo>
                    <a:pt x="0" y="92094"/>
                    <a:pt x="92094" y="0"/>
                    <a:pt x="205699" y="0"/>
                  </a:cubicBezTo>
                  <a:close/>
                </a:path>
              </a:pathLst>
            </a:custGeom>
            <a:solidFill>
              <a:srgbClr val="EF981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20574" y="6656595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Calibri (MS) Bold"/>
              </a:rPr>
              <a:t>2. </a:t>
            </a:r>
            <a:r>
              <a:rPr lang="en-US" sz="3356" dirty="0" err="1">
                <a:solidFill>
                  <a:srgbClr val="FFFFFF"/>
                </a:solidFill>
                <a:latin typeface="Calibri (MS) Bold"/>
              </a:rPr>
              <a:t>Bernafas</a:t>
            </a:r>
            <a:endParaRPr lang="en-US" sz="3356" dirty="0">
              <a:solidFill>
                <a:srgbClr val="FFFFFF"/>
              </a:solidFill>
              <a:latin typeface="Calibri (MS)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7145311" y="8126461"/>
            <a:ext cx="3794202" cy="1726827"/>
            <a:chOff x="0" y="0"/>
            <a:chExt cx="999296" cy="45480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99296" cy="454802"/>
            </a:xfrm>
            <a:custGeom>
              <a:avLst/>
              <a:gdLst/>
              <a:ahLst/>
              <a:cxnLst/>
              <a:rect l="l" t="t" r="r" b="b"/>
              <a:pathLst>
                <a:path w="999296" h="454802">
                  <a:moveTo>
                    <a:pt x="204046" y="0"/>
                  </a:moveTo>
                  <a:lnTo>
                    <a:pt x="795250" y="0"/>
                  </a:lnTo>
                  <a:cubicBezTo>
                    <a:pt x="907941" y="0"/>
                    <a:pt x="999296" y="91355"/>
                    <a:pt x="999296" y="204046"/>
                  </a:cubicBezTo>
                  <a:lnTo>
                    <a:pt x="999296" y="250756"/>
                  </a:lnTo>
                  <a:cubicBezTo>
                    <a:pt x="999296" y="363448"/>
                    <a:pt x="907941" y="454802"/>
                    <a:pt x="795250" y="454802"/>
                  </a:cubicBezTo>
                  <a:lnTo>
                    <a:pt x="204046" y="454802"/>
                  </a:lnTo>
                  <a:cubicBezTo>
                    <a:pt x="91355" y="454802"/>
                    <a:pt x="0" y="363448"/>
                    <a:pt x="0" y="250756"/>
                  </a:cubicBezTo>
                  <a:lnTo>
                    <a:pt x="0" y="204046"/>
                  </a:lnTo>
                  <a:cubicBezTo>
                    <a:pt x="0" y="91355"/>
                    <a:pt x="91355" y="0"/>
                    <a:pt x="204046" y="0"/>
                  </a:cubicBezTo>
                  <a:close/>
                </a:path>
              </a:pathLst>
            </a:custGeom>
            <a:solidFill>
              <a:srgbClr val="9272A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471747" y="5811497"/>
            <a:ext cx="3567412" cy="2121883"/>
            <a:chOff x="0" y="0"/>
            <a:chExt cx="939565" cy="5588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9565" cy="558850"/>
            </a:xfrm>
            <a:custGeom>
              <a:avLst/>
              <a:gdLst/>
              <a:ahLst/>
              <a:cxnLst/>
              <a:rect l="l" t="t" r="r" b="b"/>
              <a:pathLst>
                <a:path w="939565" h="558850">
                  <a:moveTo>
                    <a:pt x="217018" y="0"/>
                  </a:moveTo>
                  <a:lnTo>
                    <a:pt x="722548" y="0"/>
                  </a:lnTo>
                  <a:cubicBezTo>
                    <a:pt x="780104" y="0"/>
                    <a:pt x="835304" y="22864"/>
                    <a:pt x="876002" y="63563"/>
                  </a:cubicBezTo>
                  <a:cubicBezTo>
                    <a:pt x="916701" y="104262"/>
                    <a:pt x="939565" y="159461"/>
                    <a:pt x="939565" y="217018"/>
                  </a:cubicBezTo>
                  <a:lnTo>
                    <a:pt x="939565" y="341832"/>
                  </a:lnTo>
                  <a:cubicBezTo>
                    <a:pt x="939565" y="461688"/>
                    <a:pt x="842403" y="558850"/>
                    <a:pt x="722548" y="558850"/>
                  </a:cubicBezTo>
                  <a:lnTo>
                    <a:pt x="217018" y="558850"/>
                  </a:lnTo>
                  <a:cubicBezTo>
                    <a:pt x="97162" y="558850"/>
                    <a:pt x="0" y="461688"/>
                    <a:pt x="0" y="341832"/>
                  </a:cubicBezTo>
                  <a:lnTo>
                    <a:pt x="0" y="217018"/>
                  </a:lnTo>
                  <a:cubicBezTo>
                    <a:pt x="0" y="97162"/>
                    <a:pt x="97162" y="0"/>
                    <a:pt x="217018" y="0"/>
                  </a:cubicBezTo>
                  <a:close/>
                </a:path>
              </a:pathLst>
            </a:custGeom>
            <a:solidFill>
              <a:srgbClr val="5C87CB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696340" y="1200771"/>
            <a:ext cx="3947419" cy="1823872"/>
            <a:chOff x="0" y="0"/>
            <a:chExt cx="1039650" cy="48036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39650" cy="480361"/>
            </a:xfrm>
            <a:custGeom>
              <a:avLst/>
              <a:gdLst/>
              <a:ahLst/>
              <a:cxnLst/>
              <a:rect l="l" t="t" r="r" b="b"/>
              <a:pathLst>
                <a:path w="1039650" h="480361">
                  <a:moveTo>
                    <a:pt x="196126" y="0"/>
                  </a:moveTo>
                  <a:lnTo>
                    <a:pt x="843523" y="0"/>
                  </a:lnTo>
                  <a:cubicBezTo>
                    <a:pt x="951841" y="0"/>
                    <a:pt x="1039650" y="87809"/>
                    <a:pt x="1039650" y="196126"/>
                  </a:cubicBezTo>
                  <a:lnTo>
                    <a:pt x="1039650" y="284235"/>
                  </a:lnTo>
                  <a:cubicBezTo>
                    <a:pt x="1039650" y="392553"/>
                    <a:pt x="951841" y="480361"/>
                    <a:pt x="843523" y="480361"/>
                  </a:cubicBezTo>
                  <a:lnTo>
                    <a:pt x="196126" y="480361"/>
                  </a:lnTo>
                  <a:cubicBezTo>
                    <a:pt x="87809" y="480361"/>
                    <a:pt x="0" y="392553"/>
                    <a:pt x="0" y="284235"/>
                  </a:cubicBezTo>
                  <a:lnTo>
                    <a:pt x="0" y="196126"/>
                  </a:lnTo>
                  <a:cubicBezTo>
                    <a:pt x="0" y="87809"/>
                    <a:pt x="87809" y="0"/>
                    <a:pt x="196126" y="0"/>
                  </a:cubicBezTo>
                  <a:close/>
                </a:path>
              </a:pathLst>
            </a:custGeom>
            <a:solidFill>
              <a:srgbClr val="BF609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0574" y="2130438"/>
            <a:ext cx="1248009" cy="179687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07233" y="2644565"/>
            <a:ext cx="1894256" cy="1666945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76239" y="2385669"/>
            <a:ext cx="1724279" cy="1476414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204652" y="7445572"/>
            <a:ext cx="1549708" cy="1631272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36586" y="6938962"/>
            <a:ext cx="1815045" cy="1631272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350799">
            <a:off x="589116" y="7080154"/>
            <a:ext cx="1515044" cy="1631272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217035" y="8296925"/>
            <a:ext cx="943895" cy="192275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6504185" y="9157931"/>
            <a:ext cx="1539534" cy="1000697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873826" y="6766524"/>
            <a:ext cx="3309843" cy="1319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4236257" y="4590578"/>
            <a:ext cx="2673977" cy="1657866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5785249" y="1541339"/>
            <a:ext cx="1717022" cy="1648341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3873826" y="2294169"/>
            <a:ext cx="1981341" cy="1235862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7345560" y="8671374"/>
            <a:ext cx="3171806" cy="48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>
                <a:solidFill>
                  <a:srgbClr val="FFFFFF"/>
                </a:solidFill>
                <a:latin typeface="Calibri (MS) Bold"/>
              </a:rPr>
              <a:t>3. Bergerak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613697" y="6532770"/>
            <a:ext cx="3171806" cy="4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Calibri (MS) Bold"/>
              </a:rPr>
              <a:t>4. </a:t>
            </a:r>
            <a:r>
              <a:rPr lang="en-US" sz="3356" dirty="0" err="1">
                <a:solidFill>
                  <a:srgbClr val="FFFFFF"/>
                </a:solidFill>
                <a:latin typeface="Calibri (MS) Bold"/>
              </a:rPr>
              <a:t>Membesar</a:t>
            </a:r>
            <a:endParaRPr lang="en-US" sz="3356" dirty="0">
              <a:solidFill>
                <a:srgbClr val="FFFFFF"/>
              </a:solidFill>
              <a:latin typeface="Calibri (MS)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2952621" y="1878953"/>
            <a:ext cx="3171806" cy="4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3356" dirty="0">
                <a:solidFill>
                  <a:srgbClr val="FFFFFF"/>
                </a:solidFill>
                <a:latin typeface="Calibri (MS) Bold"/>
              </a:rPr>
              <a:t>5. </a:t>
            </a:r>
            <a:r>
              <a:rPr lang="en-US" sz="3356" dirty="0" err="1">
                <a:solidFill>
                  <a:srgbClr val="FFFFFF"/>
                </a:solidFill>
                <a:latin typeface="Calibri (MS) Bold"/>
              </a:rPr>
              <a:t>Membiak</a:t>
            </a:r>
            <a:endParaRPr lang="en-US" sz="3356" dirty="0">
              <a:solidFill>
                <a:srgbClr val="FFFFFF"/>
              </a:solidFill>
              <a:latin typeface="Calibri (MS)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6331386" y="4047049"/>
            <a:ext cx="5519488" cy="235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</a:pPr>
            <a:r>
              <a:rPr lang="en-US" sz="6371">
                <a:solidFill>
                  <a:srgbClr val="10391D"/>
                </a:solidFill>
                <a:latin typeface="Calibri (MS) Bold"/>
              </a:rPr>
              <a:t>Ciri Benda Hidup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516" y="2971336"/>
            <a:ext cx="4438837" cy="4438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3CD4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94494" y="812886"/>
            <a:ext cx="4239319" cy="1533603"/>
            <a:chOff x="0" y="0"/>
            <a:chExt cx="1116528" cy="403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6528" cy="403912"/>
            </a:xfrm>
            <a:custGeom>
              <a:avLst/>
              <a:gdLst/>
              <a:ahLst/>
              <a:cxnLst/>
              <a:rect l="l" t="t" r="r" b="b"/>
              <a:pathLst>
                <a:path w="1116528" h="403912">
                  <a:moveTo>
                    <a:pt x="93137" y="0"/>
                  </a:moveTo>
                  <a:lnTo>
                    <a:pt x="1023391" y="0"/>
                  </a:lnTo>
                  <a:cubicBezTo>
                    <a:pt x="1048093" y="0"/>
                    <a:pt x="1071783" y="9813"/>
                    <a:pt x="1089249" y="27279"/>
                  </a:cubicBezTo>
                  <a:cubicBezTo>
                    <a:pt x="1106716" y="44746"/>
                    <a:pt x="1116528" y="68436"/>
                    <a:pt x="1116528" y="93137"/>
                  </a:cubicBezTo>
                  <a:lnTo>
                    <a:pt x="1116528" y="310775"/>
                  </a:lnTo>
                  <a:cubicBezTo>
                    <a:pt x="1116528" y="362213"/>
                    <a:pt x="1074829" y="403912"/>
                    <a:pt x="1023391" y="403912"/>
                  </a:cubicBezTo>
                  <a:lnTo>
                    <a:pt x="93137" y="403912"/>
                  </a:lnTo>
                  <a:cubicBezTo>
                    <a:pt x="68436" y="403912"/>
                    <a:pt x="44746" y="394099"/>
                    <a:pt x="27279" y="376633"/>
                  </a:cubicBezTo>
                  <a:cubicBezTo>
                    <a:pt x="9813" y="359166"/>
                    <a:pt x="0" y="335476"/>
                    <a:pt x="0" y="310775"/>
                  </a:cubicBezTo>
                  <a:lnTo>
                    <a:pt x="0" y="93137"/>
                  </a:lnTo>
                  <a:cubicBezTo>
                    <a:pt x="0" y="41699"/>
                    <a:pt x="41699" y="0"/>
                    <a:pt x="93137" y="0"/>
                  </a:cubicBezTo>
                  <a:close/>
                </a:path>
              </a:pathLst>
            </a:custGeom>
            <a:solidFill>
              <a:srgbClr val="08DF9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94494" y="4339802"/>
            <a:ext cx="4239319" cy="1533603"/>
            <a:chOff x="0" y="0"/>
            <a:chExt cx="1116528" cy="403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6528" cy="403912"/>
            </a:xfrm>
            <a:custGeom>
              <a:avLst/>
              <a:gdLst/>
              <a:ahLst/>
              <a:cxnLst/>
              <a:rect l="l" t="t" r="r" b="b"/>
              <a:pathLst>
                <a:path w="1116528" h="403912">
                  <a:moveTo>
                    <a:pt x="93137" y="0"/>
                  </a:moveTo>
                  <a:lnTo>
                    <a:pt x="1023391" y="0"/>
                  </a:lnTo>
                  <a:cubicBezTo>
                    <a:pt x="1048093" y="0"/>
                    <a:pt x="1071783" y="9813"/>
                    <a:pt x="1089249" y="27279"/>
                  </a:cubicBezTo>
                  <a:cubicBezTo>
                    <a:pt x="1106716" y="44746"/>
                    <a:pt x="1116528" y="68436"/>
                    <a:pt x="1116528" y="93137"/>
                  </a:cubicBezTo>
                  <a:lnTo>
                    <a:pt x="1116528" y="310775"/>
                  </a:lnTo>
                  <a:cubicBezTo>
                    <a:pt x="1116528" y="362213"/>
                    <a:pt x="1074829" y="403912"/>
                    <a:pt x="1023391" y="403912"/>
                  </a:cubicBezTo>
                  <a:lnTo>
                    <a:pt x="93137" y="403912"/>
                  </a:lnTo>
                  <a:cubicBezTo>
                    <a:pt x="68436" y="403912"/>
                    <a:pt x="44746" y="394099"/>
                    <a:pt x="27279" y="376633"/>
                  </a:cubicBezTo>
                  <a:cubicBezTo>
                    <a:pt x="9813" y="359166"/>
                    <a:pt x="0" y="335476"/>
                    <a:pt x="0" y="310775"/>
                  </a:cubicBezTo>
                  <a:lnTo>
                    <a:pt x="0" y="93137"/>
                  </a:lnTo>
                  <a:cubicBezTo>
                    <a:pt x="0" y="41699"/>
                    <a:pt x="41699" y="0"/>
                    <a:pt x="93137" y="0"/>
                  </a:cubicBezTo>
                  <a:close/>
                </a:path>
              </a:pathLst>
            </a:custGeom>
            <a:solidFill>
              <a:srgbClr val="08DF9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94494" y="7866718"/>
            <a:ext cx="4239319" cy="1533603"/>
            <a:chOff x="0" y="0"/>
            <a:chExt cx="1116528" cy="403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6528" cy="403912"/>
            </a:xfrm>
            <a:custGeom>
              <a:avLst/>
              <a:gdLst/>
              <a:ahLst/>
              <a:cxnLst/>
              <a:rect l="l" t="t" r="r" b="b"/>
              <a:pathLst>
                <a:path w="1116528" h="403912">
                  <a:moveTo>
                    <a:pt x="93137" y="0"/>
                  </a:moveTo>
                  <a:lnTo>
                    <a:pt x="1023391" y="0"/>
                  </a:lnTo>
                  <a:cubicBezTo>
                    <a:pt x="1048093" y="0"/>
                    <a:pt x="1071783" y="9813"/>
                    <a:pt x="1089249" y="27279"/>
                  </a:cubicBezTo>
                  <a:cubicBezTo>
                    <a:pt x="1106716" y="44746"/>
                    <a:pt x="1116528" y="68436"/>
                    <a:pt x="1116528" y="93137"/>
                  </a:cubicBezTo>
                  <a:lnTo>
                    <a:pt x="1116528" y="310775"/>
                  </a:lnTo>
                  <a:cubicBezTo>
                    <a:pt x="1116528" y="362213"/>
                    <a:pt x="1074829" y="403912"/>
                    <a:pt x="1023391" y="403912"/>
                  </a:cubicBezTo>
                  <a:lnTo>
                    <a:pt x="93137" y="403912"/>
                  </a:lnTo>
                  <a:cubicBezTo>
                    <a:pt x="68436" y="403912"/>
                    <a:pt x="44746" y="394099"/>
                    <a:pt x="27279" y="376633"/>
                  </a:cubicBezTo>
                  <a:cubicBezTo>
                    <a:pt x="9813" y="359166"/>
                    <a:pt x="0" y="335476"/>
                    <a:pt x="0" y="310775"/>
                  </a:cubicBezTo>
                  <a:lnTo>
                    <a:pt x="0" y="93137"/>
                  </a:lnTo>
                  <a:cubicBezTo>
                    <a:pt x="0" y="41699"/>
                    <a:pt x="41699" y="0"/>
                    <a:pt x="93137" y="0"/>
                  </a:cubicBezTo>
                  <a:close/>
                </a:path>
              </a:pathLst>
            </a:custGeom>
            <a:solidFill>
              <a:srgbClr val="08DF9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4707609" y="5106604"/>
            <a:ext cx="1865058" cy="47625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572667" y="1627313"/>
            <a:ext cx="126095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572667" y="5106604"/>
            <a:ext cx="126095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719209" y="8586265"/>
            <a:ext cx="126095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572667" y="1579688"/>
            <a:ext cx="0" cy="70538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5600" y="1804345"/>
            <a:ext cx="2228145" cy="11669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35600" y="5509011"/>
            <a:ext cx="2299385" cy="13595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65280" y="8292634"/>
            <a:ext cx="1490014" cy="147697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189990" y="1115089"/>
            <a:ext cx="6248326" cy="75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 spc="-180">
                <a:solidFill>
                  <a:srgbClr val="000000"/>
                </a:solidFill>
                <a:latin typeface="Calibri (MS) Bold"/>
              </a:rPr>
              <a:t>Manusia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9650" y="6511580"/>
            <a:ext cx="6248326" cy="59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4"/>
              </a:lnSpc>
            </a:pPr>
            <a:r>
              <a:rPr lang="en-US" sz="3203" spc="-144">
                <a:solidFill>
                  <a:srgbClr val="FFFFFF"/>
                </a:solidFill>
                <a:latin typeface="Calibri (MS)"/>
              </a:rPr>
              <a:t>Manage Meeting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9990" y="4652621"/>
            <a:ext cx="6248326" cy="75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 spc="-180">
                <a:solidFill>
                  <a:srgbClr val="000000"/>
                </a:solidFill>
                <a:latin typeface="Calibri (MS) Bold"/>
              </a:rPr>
              <a:t>Haiwan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36533" y="8178334"/>
            <a:ext cx="6248326" cy="75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 spc="-180">
                <a:solidFill>
                  <a:srgbClr val="000000"/>
                </a:solidFill>
                <a:latin typeface="Calibri (MS) Bold"/>
              </a:rPr>
              <a:t>Tumbuhan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13390691" y="1758605"/>
            <a:ext cx="0" cy="7053831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>
            <a:off x="12708751" y="1569072"/>
            <a:ext cx="72956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>
            <a:off x="12613501" y="5011354"/>
            <a:ext cx="72956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>
            <a:off x="12855294" y="8681515"/>
            <a:ext cx="729565" cy="0"/>
          </a:xfrm>
          <a:prstGeom prst="line">
            <a:avLst/>
          </a:prstGeom>
          <a:ln w="9525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14057441" y="1674938"/>
            <a:ext cx="3745540" cy="6655796"/>
            <a:chOff x="0" y="0"/>
            <a:chExt cx="986480" cy="17529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6480" cy="1752967"/>
            </a:xfrm>
            <a:custGeom>
              <a:avLst/>
              <a:gdLst/>
              <a:ahLst/>
              <a:cxnLst/>
              <a:rect l="l" t="t" r="r" b="b"/>
              <a:pathLst>
                <a:path w="986480" h="1752967">
                  <a:moveTo>
                    <a:pt x="105416" y="0"/>
                  </a:moveTo>
                  <a:lnTo>
                    <a:pt x="881064" y="0"/>
                  </a:lnTo>
                  <a:cubicBezTo>
                    <a:pt x="909022" y="0"/>
                    <a:pt x="935835" y="11106"/>
                    <a:pt x="955604" y="30875"/>
                  </a:cubicBezTo>
                  <a:cubicBezTo>
                    <a:pt x="975373" y="50645"/>
                    <a:pt x="986480" y="77458"/>
                    <a:pt x="986480" y="105416"/>
                  </a:cubicBezTo>
                  <a:lnTo>
                    <a:pt x="986480" y="1647551"/>
                  </a:lnTo>
                  <a:cubicBezTo>
                    <a:pt x="986480" y="1675509"/>
                    <a:pt x="975373" y="1702322"/>
                    <a:pt x="955604" y="1722091"/>
                  </a:cubicBezTo>
                  <a:cubicBezTo>
                    <a:pt x="935835" y="1741861"/>
                    <a:pt x="909022" y="1752967"/>
                    <a:pt x="881064" y="1752967"/>
                  </a:cubicBezTo>
                  <a:lnTo>
                    <a:pt x="105416" y="1752967"/>
                  </a:lnTo>
                  <a:cubicBezTo>
                    <a:pt x="47196" y="1752967"/>
                    <a:pt x="0" y="1705771"/>
                    <a:pt x="0" y="1647551"/>
                  </a:cubicBezTo>
                  <a:lnTo>
                    <a:pt x="0" y="105416"/>
                  </a:lnTo>
                  <a:cubicBezTo>
                    <a:pt x="0" y="77458"/>
                    <a:pt x="11106" y="50645"/>
                    <a:pt x="30875" y="30875"/>
                  </a:cubicBezTo>
                  <a:cubicBezTo>
                    <a:pt x="50645" y="11106"/>
                    <a:pt x="77458" y="0"/>
                    <a:pt x="105416" y="0"/>
                  </a:cubicBezTo>
                  <a:close/>
                </a:path>
              </a:pathLst>
            </a:custGeom>
            <a:solidFill>
              <a:srgbClr val="83CD4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12201" y="4565428"/>
            <a:ext cx="3353468" cy="968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7"/>
              </a:lnSpc>
            </a:pPr>
            <a:r>
              <a:rPr lang="en-US" sz="5012" spc="-225">
                <a:solidFill>
                  <a:srgbClr val="10391D"/>
                </a:solidFill>
                <a:latin typeface="Calibri (MS) Bold"/>
              </a:rPr>
              <a:t>Benda Hidup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919910" y="2018977"/>
            <a:ext cx="3635507" cy="5701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3" spc="-180" dirty="0" err="1">
                <a:solidFill>
                  <a:srgbClr val="000000"/>
                </a:solidFill>
                <a:latin typeface="Calibri (MS) Bold"/>
              </a:rPr>
              <a:t>Ciri-Ciri</a:t>
            </a:r>
            <a:endParaRPr lang="en-US" sz="4003" spc="-180" dirty="0">
              <a:solidFill>
                <a:srgbClr val="000000"/>
              </a:solidFill>
              <a:latin typeface="Calibri (MS) Bold"/>
            </a:endParaRPr>
          </a:p>
          <a:p>
            <a:pPr algn="ctr">
              <a:lnSpc>
                <a:spcPts val="5604"/>
              </a:lnSpc>
            </a:pPr>
            <a:endParaRPr lang="en-US" sz="4003" spc="-180" dirty="0">
              <a:solidFill>
                <a:srgbClr val="000000"/>
              </a:solidFill>
              <a:latin typeface="Calibri (MS) Bold"/>
            </a:endParaRPr>
          </a:p>
          <a:p>
            <a:pPr marL="864318" lvl="1" indent="-432159" algn="ctr">
              <a:lnSpc>
                <a:spcPts val="5604"/>
              </a:lnSpc>
              <a:buFont typeface="Arial"/>
              <a:buChar char="•"/>
            </a:pP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Perlukan</a:t>
            </a:r>
            <a:r>
              <a:rPr lang="en-US" sz="4003" spc="-180" dirty="0">
                <a:solidFill>
                  <a:srgbClr val="000000"/>
                </a:solidFill>
                <a:latin typeface="Calibri (MS)"/>
              </a:rPr>
              <a:t> air dan </a:t>
            </a: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makanan</a:t>
            </a:r>
            <a:endParaRPr lang="en-US" sz="4003" spc="-180" dirty="0">
              <a:solidFill>
                <a:srgbClr val="000000"/>
              </a:solidFill>
              <a:latin typeface="Calibri (MS)"/>
            </a:endParaRPr>
          </a:p>
          <a:p>
            <a:pPr marL="864318" lvl="1" indent="-432159" algn="ctr">
              <a:lnSpc>
                <a:spcPts val="5604"/>
              </a:lnSpc>
              <a:buFont typeface="Arial"/>
              <a:buChar char="•"/>
            </a:pP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Bernafas</a:t>
            </a:r>
            <a:endParaRPr lang="en-US" sz="4003" spc="-180" dirty="0">
              <a:solidFill>
                <a:srgbClr val="000000"/>
              </a:solidFill>
              <a:latin typeface="Calibri (MS)"/>
            </a:endParaRPr>
          </a:p>
          <a:p>
            <a:pPr marL="864318" lvl="1" indent="-432159" algn="ctr">
              <a:lnSpc>
                <a:spcPts val="5604"/>
              </a:lnSpc>
              <a:buFont typeface="Arial"/>
              <a:buChar char="•"/>
            </a:pP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Membesar</a:t>
            </a:r>
            <a:endParaRPr lang="en-US" sz="4003" spc="-180" dirty="0">
              <a:solidFill>
                <a:srgbClr val="000000"/>
              </a:solidFill>
              <a:latin typeface="Calibri (MS)"/>
            </a:endParaRPr>
          </a:p>
          <a:p>
            <a:pPr marL="864318" lvl="1" indent="-432159" algn="ctr">
              <a:lnSpc>
                <a:spcPts val="5604"/>
              </a:lnSpc>
              <a:buFont typeface="Arial"/>
              <a:buChar char="•"/>
            </a:pP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Bergerak</a:t>
            </a:r>
            <a:endParaRPr lang="en-US" sz="4003" spc="-180" dirty="0">
              <a:solidFill>
                <a:srgbClr val="000000"/>
              </a:solidFill>
              <a:latin typeface="Calibri (MS)"/>
            </a:endParaRPr>
          </a:p>
          <a:p>
            <a:pPr marL="864318" lvl="1" indent="-432159" algn="ctr">
              <a:lnSpc>
                <a:spcPts val="5604"/>
              </a:lnSpc>
              <a:buFont typeface="Arial"/>
              <a:buChar char="•"/>
            </a:pPr>
            <a:r>
              <a:rPr lang="en-US" sz="4003" spc="-180" dirty="0" err="1">
                <a:solidFill>
                  <a:srgbClr val="000000"/>
                </a:solidFill>
                <a:latin typeface="Calibri (MS)"/>
              </a:rPr>
              <a:t>Membiak</a:t>
            </a:r>
            <a:endParaRPr lang="en-US" sz="4003" spc="-180" dirty="0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35" name="AutoShape 35"/>
          <p:cNvSpPr/>
          <p:nvPr/>
        </p:nvSpPr>
        <p:spPr>
          <a:xfrm flipH="1">
            <a:off x="13439837" y="4989470"/>
            <a:ext cx="685800" cy="21908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86037" y="4187230"/>
            <a:ext cx="2938346" cy="293833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757" r="-2575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49655" y="4187230"/>
            <a:ext cx="2938346" cy="293833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755210" y="578446"/>
            <a:ext cx="6432979" cy="1171045"/>
            <a:chOff x="0" y="0"/>
            <a:chExt cx="2967321" cy="5401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67321" cy="540164"/>
            </a:xfrm>
            <a:custGeom>
              <a:avLst/>
              <a:gdLst/>
              <a:ahLst/>
              <a:cxnLst/>
              <a:rect l="l" t="t" r="r" b="b"/>
              <a:pathLst>
                <a:path w="2967321" h="540164">
                  <a:moveTo>
                    <a:pt x="61377" y="0"/>
                  </a:moveTo>
                  <a:lnTo>
                    <a:pt x="2905944" y="0"/>
                  </a:lnTo>
                  <a:cubicBezTo>
                    <a:pt x="2922222" y="0"/>
                    <a:pt x="2937833" y="6467"/>
                    <a:pt x="2949344" y="17977"/>
                  </a:cubicBezTo>
                  <a:cubicBezTo>
                    <a:pt x="2960854" y="29487"/>
                    <a:pt x="2967321" y="45099"/>
                    <a:pt x="2967321" y="61377"/>
                  </a:cubicBezTo>
                  <a:lnTo>
                    <a:pt x="2967321" y="478787"/>
                  </a:lnTo>
                  <a:cubicBezTo>
                    <a:pt x="2967321" y="512685"/>
                    <a:pt x="2939841" y="540164"/>
                    <a:pt x="2905944" y="540164"/>
                  </a:cubicBezTo>
                  <a:lnTo>
                    <a:pt x="61377" y="540164"/>
                  </a:lnTo>
                  <a:cubicBezTo>
                    <a:pt x="45099" y="540164"/>
                    <a:pt x="29487" y="533698"/>
                    <a:pt x="17977" y="522187"/>
                  </a:cubicBezTo>
                  <a:cubicBezTo>
                    <a:pt x="6467" y="510677"/>
                    <a:pt x="0" y="495065"/>
                    <a:pt x="0" y="478787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96960" y="4516338"/>
            <a:ext cx="2280118" cy="22801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3CD4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3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Bergerak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46059" y="618680"/>
            <a:ext cx="5933808" cy="9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1"/>
              </a:lnSpc>
            </a:pPr>
            <a:r>
              <a:rPr lang="en-US" sz="4822">
                <a:solidFill>
                  <a:srgbClr val="FFFFFF"/>
                </a:solidFill>
                <a:latin typeface="Calibri (MS)"/>
              </a:rPr>
              <a:t>Yang Sama dan Berbeza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005919" y="1749490"/>
            <a:ext cx="2280118" cy="228011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2D5D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Tidak</a:t>
              </a: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membiak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516338"/>
            <a:ext cx="2280118" cy="22801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2D5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3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Tidak</a:t>
              </a: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membesar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05919" y="7282232"/>
            <a:ext cx="2280118" cy="22801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2D5D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3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Tidak</a:t>
              </a:r>
              <a:r>
                <a:rPr lang="en-US" sz="36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bernafas</a:t>
              </a:r>
              <a:endParaRPr lang="en-US" sz="36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64277" y="1907112"/>
            <a:ext cx="2280118" cy="22801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A72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Membiak</a:t>
              </a:r>
              <a:endParaRPr lang="en-US" sz="32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769077" y="4516338"/>
            <a:ext cx="2280118" cy="228011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A72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Membesar</a:t>
              </a:r>
              <a:endParaRPr lang="en-US" sz="30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29018" y="7282232"/>
            <a:ext cx="2280118" cy="228011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A72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3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Bernafas</a:t>
              </a:r>
              <a:endParaRPr lang="en-US" sz="36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792875" y="2063536"/>
            <a:ext cx="10488288" cy="82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8"/>
              </a:lnSpc>
            </a:pPr>
            <a:r>
              <a:rPr lang="en-US" sz="4334">
                <a:solidFill>
                  <a:srgbClr val="10391D"/>
                </a:solidFill>
                <a:latin typeface="Calibri (MS) Bold"/>
              </a:rPr>
              <a:t>Peta i-Think: Peta Buih Banding Beza</a:t>
            </a:r>
          </a:p>
        </p:txBody>
      </p:sp>
      <p:sp>
        <p:nvSpPr>
          <p:cNvPr id="32" name="AutoShape 32"/>
          <p:cNvSpPr/>
          <p:nvPr/>
        </p:nvSpPr>
        <p:spPr>
          <a:xfrm>
            <a:off x="7224383" y="5656397"/>
            <a:ext cx="6725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177079" y="5656397"/>
            <a:ext cx="6725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3928153" y="3718973"/>
            <a:ext cx="819088" cy="8685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3308818" y="5656397"/>
            <a:ext cx="97721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3928296" y="6725083"/>
            <a:ext cx="818760" cy="8679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3788002" y="5656397"/>
            <a:ext cx="9810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13469368" y="3756205"/>
            <a:ext cx="1242160" cy="9864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3293049" y="6756118"/>
            <a:ext cx="720041" cy="8127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4286037" y="6982690"/>
            <a:ext cx="4003799" cy="66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434" dirty="0" err="1">
                <a:solidFill>
                  <a:srgbClr val="10391D"/>
                </a:solidFill>
                <a:latin typeface="Calibri (MS) Bold"/>
              </a:rPr>
              <a:t>Kapal</a:t>
            </a:r>
            <a:r>
              <a:rPr lang="en-US" sz="3434" dirty="0">
                <a:solidFill>
                  <a:srgbClr val="10391D"/>
                </a:solidFill>
                <a:latin typeface="Calibri (MS) Bold"/>
              </a:rPr>
              <a:t> Terbang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355905" y="7068471"/>
            <a:ext cx="4003799" cy="66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434">
                <a:solidFill>
                  <a:srgbClr val="10391D"/>
                </a:solidFill>
                <a:latin typeface="Calibri (MS) Bold"/>
              </a:rPr>
              <a:t>Burung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5210" y="219813"/>
            <a:ext cx="6432979" cy="1171045"/>
            <a:chOff x="0" y="0"/>
            <a:chExt cx="2967321" cy="540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7321" cy="540164"/>
            </a:xfrm>
            <a:custGeom>
              <a:avLst/>
              <a:gdLst/>
              <a:ahLst/>
              <a:cxnLst/>
              <a:rect l="l" t="t" r="r" b="b"/>
              <a:pathLst>
                <a:path w="2967321" h="540164">
                  <a:moveTo>
                    <a:pt x="61377" y="0"/>
                  </a:moveTo>
                  <a:lnTo>
                    <a:pt x="2905944" y="0"/>
                  </a:lnTo>
                  <a:cubicBezTo>
                    <a:pt x="2922222" y="0"/>
                    <a:pt x="2937833" y="6467"/>
                    <a:pt x="2949344" y="17977"/>
                  </a:cubicBezTo>
                  <a:cubicBezTo>
                    <a:pt x="2960854" y="29487"/>
                    <a:pt x="2967321" y="45099"/>
                    <a:pt x="2967321" y="61377"/>
                  </a:cubicBezTo>
                  <a:lnTo>
                    <a:pt x="2967321" y="478787"/>
                  </a:lnTo>
                  <a:cubicBezTo>
                    <a:pt x="2967321" y="512685"/>
                    <a:pt x="2939841" y="540164"/>
                    <a:pt x="2905944" y="540164"/>
                  </a:cubicBezTo>
                  <a:lnTo>
                    <a:pt x="61377" y="540164"/>
                  </a:lnTo>
                  <a:cubicBezTo>
                    <a:pt x="45099" y="540164"/>
                    <a:pt x="29487" y="533698"/>
                    <a:pt x="17977" y="522187"/>
                  </a:cubicBezTo>
                  <a:cubicBezTo>
                    <a:pt x="6467" y="510677"/>
                    <a:pt x="0" y="495065"/>
                    <a:pt x="0" y="478787"/>
                  </a:cubicBezTo>
                  <a:lnTo>
                    <a:pt x="0" y="61377"/>
                  </a:lnTo>
                  <a:cubicBezTo>
                    <a:pt x="0" y="45099"/>
                    <a:pt x="6467" y="29487"/>
                    <a:pt x="17977" y="17977"/>
                  </a:cubicBezTo>
                  <a:cubicBezTo>
                    <a:pt x="29487" y="6467"/>
                    <a:pt x="45099" y="0"/>
                    <a:pt x="61377" y="0"/>
                  </a:cubicBezTo>
                  <a:close/>
                </a:path>
              </a:pathLst>
            </a:custGeom>
            <a:solidFill>
              <a:srgbClr val="10391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3192" y="6608326"/>
            <a:ext cx="8006139" cy="3375422"/>
            <a:chOff x="0" y="-76200"/>
            <a:chExt cx="2108613" cy="8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5748" cy="812800"/>
            </a:xfrm>
            <a:custGeom>
              <a:avLst/>
              <a:gdLst/>
              <a:ahLst/>
              <a:cxnLst/>
              <a:rect l="l" t="t" r="r" b="b"/>
              <a:pathLst>
                <a:path w="2105748" h="812800">
                  <a:moveTo>
                    <a:pt x="49384" y="0"/>
                  </a:moveTo>
                  <a:lnTo>
                    <a:pt x="2056364" y="0"/>
                  </a:lnTo>
                  <a:cubicBezTo>
                    <a:pt x="2069461" y="0"/>
                    <a:pt x="2082022" y="5203"/>
                    <a:pt x="2091284" y="14464"/>
                  </a:cubicBezTo>
                  <a:cubicBezTo>
                    <a:pt x="2100545" y="23726"/>
                    <a:pt x="2105748" y="36287"/>
                    <a:pt x="2105748" y="49384"/>
                  </a:cubicBezTo>
                  <a:lnTo>
                    <a:pt x="2105748" y="763416"/>
                  </a:lnTo>
                  <a:cubicBezTo>
                    <a:pt x="2105748" y="776513"/>
                    <a:pt x="2100545" y="789074"/>
                    <a:pt x="2091284" y="798336"/>
                  </a:cubicBezTo>
                  <a:cubicBezTo>
                    <a:pt x="2082022" y="807597"/>
                    <a:pt x="2069461" y="812800"/>
                    <a:pt x="2056364" y="812800"/>
                  </a:cubicBezTo>
                  <a:lnTo>
                    <a:pt x="49384" y="812800"/>
                  </a:lnTo>
                  <a:cubicBezTo>
                    <a:pt x="36287" y="812800"/>
                    <a:pt x="23726" y="807597"/>
                    <a:pt x="14464" y="798336"/>
                  </a:cubicBezTo>
                  <a:cubicBezTo>
                    <a:pt x="5203" y="789074"/>
                    <a:pt x="0" y="776513"/>
                    <a:pt x="0" y="763416"/>
                  </a:cubicBezTo>
                  <a:lnTo>
                    <a:pt x="0" y="49384"/>
                  </a:lnTo>
                  <a:cubicBezTo>
                    <a:pt x="0" y="36287"/>
                    <a:pt x="5203" y="23726"/>
                    <a:pt x="14464" y="14464"/>
                  </a:cubicBezTo>
                  <a:cubicBezTo>
                    <a:pt x="23726" y="5203"/>
                    <a:pt x="36287" y="0"/>
                    <a:pt x="49384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08613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Burung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bernafas</a:t>
              </a:r>
              <a:r>
                <a:rPr lang="en-US" sz="3799" dirty="0">
                  <a:solidFill>
                    <a:srgbClr val="000000"/>
                  </a:solidFill>
                  <a:latin typeface="Calibri (MS) Bold"/>
                </a:rPr>
                <a:t>,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memerlukan</a:t>
              </a:r>
              <a:r>
                <a:rPr lang="en-US" sz="3799" dirty="0">
                  <a:solidFill>
                    <a:srgbClr val="000000"/>
                  </a:solidFill>
                  <a:latin typeface="Calibri (MS) Bold"/>
                </a:rPr>
                <a:t> air dan</a:t>
              </a:r>
            </a:p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makanan</a:t>
              </a:r>
              <a:r>
                <a:rPr lang="en-US" sz="3799" dirty="0">
                  <a:solidFill>
                    <a:srgbClr val="000000"/>
                  </a:solidFill>
                  <a:latin typeface="Calibri (MS) Bold"/>
                </a:rPr>
                <a:t>,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membiak</a:t>
              </a:r>
              <a:r>
                <a:rPr lang="en-US" sz="3799" dirty="0">
                  <a:solidFill>
                    <a:srgbClr val="000000"/>
                  </a:solidFill>
                  <a:latin typeface="Calibri (MS) Bold"/>
                </a:rPr>
                <a:t> dan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membesar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,</a:t>
              </a:r>
            </a:p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manakala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kapal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terbang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tidak</a:t>
              </a:r>
              <a:endParaRPr lang="en-US" sz="37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046059" y="260048"/>
            <a:ext cx="5933808" cy="90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1"/>
              </a:lnSpc>
            </a:pPr>
            <a:r>
              <a:rPr lang="en-US" sz="4822">
                <a:solidFill>
                  <a:srgbClr val="FFFFFF"/>
                </a:solidFill>
                <a:latin typeface="Calibri (MS)"/>
              </a:rPr>
              <a:t>Yang Sama dan Berbeza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9948" y="5791127"/>
            <a:ext cx="14628103" cy="82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8"/>
              </a:lnSpc>
            </a:pPr>
            <a:r>
              <a:rPr lang="en-US" sz="4334">
                <a:solidFill>
                  <a:srgbClr val="10391D"/>
                </a:solidFill>
                <a:latin typeface="Calibri (MS) Bold"/>
              </a:rPr>
              <a:t>Soalan KBAT: Apakah perbezaan burung dan kapal terbang?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6771" y="1767076"/>
            <a:ext cx="14628103" cy="82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8"/>
              </a:lnSpc>
            </a:pPr>
            <a:r>
              <a:rPr lang="en-US" sz="4334">
                <a:solidFill>
                  <a:srgbClr val="10391D"/>
                </a:solidFill>
                <a:latin typeface="Calibri (MS) Bold"/>
              </a:rPr>
              <a:t>Soalan: Apakah persamaan burung dan kapal terbang?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963191" y="2452046"/>
            <a:ext cx="8006139" cy="3375424"/>
            <a:chOff x="-2865" y="-180140"/>
            <a:chExt cx="2108613" cy="889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5748" cy="528720"/>
            </a:xfrm>
            <a:custGeom>
              <a:avLst/>
              <a:gdLst/>
              <a:ahLst/>
              <a:cxnLst/>
              <a:rect l="l" t="t" r="r" b="b"/>
              <a:pathLst>
                <a:path w="2105748" h="528720">
                  <a:moveTo>
                    <a:pt x="49384" y="0"/>
                  </a:moveTo>
                  <a:lnTo>
                    <a:pt x="2056364" y="0"/>
                  </a:lnTo>
                  <a:cubicBezTo>
                    <a:pt x="2069461" y="0"/>
                    <a:pt x="2082022" y="5203"/>
                    <a:pt x="2091284" y="14464"/>
                  </a:cubicBezTo>
                  <a:cubicBezTo>
                    <a:pt x="2100545" y="23726"/>
                    <a:pt x="2105748" y="36287"/>
                    <a:pt x="2105748" y="49384"/>
                  </a:cubicBezTo>
                  <a:lnTo>
                    <a:pt x="2105748" y="479336"/>
                  </a:lnTo>
                  <a:cubicBezTo>
                    <a:pt x="2105748" y="492434"/>
                    <a:pt x="2100545" y="504995"/>
                    <a:pt x="2091284" y="514256"/>
                  </a:cubicBezTo>
                  <a:cubicBezTo>
                    <a:pt x="2082022" y="523517"/>
                    <a:pt x="2069461" y="528720"/>
                    <a:pt x="2056364" y="528720"/>
                  </a:cubicBezTo>
                  <a:lnTo>
                    <a:pt x="49384" y="528720"/>
                  </a:lnTo>
                  <a:cubicBezTo>
                    <a:pt x="36287" y="528720"/>
                    <a:pt x="23726" y="523517"/>
                    <a:pt x="14464" y="514256"/>
                  </a:cubicBezTo>
                  <a:cubicBezTo>
                    <a:pt x="5203" y="504995"/>
                    <a:pt x="0" y="492434"/>
                    <a:pt x="0" y="479336"/>
                  </a:cubicBezTo>
                  <a:lnTo>
                    <a:pt x="0" y="49384"/>
                  </a:lnTo>
                  <a:cubicBezTo>
                    <a:pt x="0" y="36287"/>
                    <a:pt x="5203" y="23726"/>
                    <a:pt x="14464" y="14464"/>
                  </a:cubicBezTo>
                  <a:cubicBezTo>
                    <a:pt x="23726" y="5203"/>
                    <a:pt x="36287" y="0"/>
                    <a:pt x="49384" y="0"/>
                  </a:cubicBezTo>
                  <a:close/>
                </a:path>
              </a:pathLst>
            </a:custGeom>
            <a:solidFill>
              <a:srgbClr val="57D8A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2865" y="-180140"/>
              <a:ext cx="2105748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Burung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dan </a:t>
              </a: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kapal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terbang </a:t>
              </a: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kedua-duanya</a:t>
              </a:r>
              <a:r>
                <a:rPr lang="en-US" sz="37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boleh</a:t>
              </a:r>
              <a:r>
                <a:rPr lang="en-US" sz="37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799" dirty="0" err="1">
                  <a:solidFill>
                    <a:srgbClr val="000000"/>
                  </a:solidFill>
                  <a:latin typeface="Calibri (MS) Bold"/>
                </a:rPr>
                <a:t>bergerak</a:t>
              </a:r>
              <a:endParaRPr lang="en-US" sz="37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0775" y="2593090"/>
            <a:ext cx="2938346" cy="293833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757" r="-2575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645730" y="2960292"/>
            <a:ext cx="2635093" cy="263508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591</Words>
  <Application>Microsoft Office PowerPoint</Application>
  <PresentationFormat>Custom</PresentationFormat>
  <Paragraphs>153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 (MS) Bold</vt:lpstr>
      <vt:lpstr>Arial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Cute Classification of Animals Presentation</dc:title>
  <dc:creator>User</dc:creator>
  <cp:lastModifiedBy>Madihah Rehana binti Ku Othman</cp:lastModifiedBy>
  <cp:revision>8</cp:revision>
  <dcterms:created xsi:type="dcterms:W3CDTF">2006-08-16T00:00:00Z</dcterms:created>
  <dcterms:modified xsi:type="dcterms:W3CDTF">2023-07-13T08:16:41Z</dcterms:modified>
  <dc:identifier>DAFkIFykkP4</dc:identifier>
</cp:coreProperties>
</file>